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38"/>
  </p:notesMasterIdLst>
  <p:sldIdLst>
    <p:sldId id="256" r:id="rId2"/>
    <p:sldId id="281" r:id="rId3"/>
    <p:sldId id="287" r:id="rId4"/>
    <p:sldId id="290" r:id="rId5"/>
    <p:sldId id="258" r:id="rId6"/>
    <p:sldId id="271" r:id="rId7"/>
    <p:sldId id="280" r:id="rId8"/>
    <p:sldId id="269" r:id="rId9"/>
    <p:sldId id="282" r:id="rId10"/>
    <p:sldId id="283" r:id="rId11"/>
    <p:sldId id="284" r:id="rId12"/>
    <p:sldId id="285" r:id="rId13"/>
    <p:sldId id="286" r:id="rId14"/>
    <p:sldId id="291" r:id="rId15"/>
    <p:sldId id="257" r:id="rId16"/>
    <p:sldId id="301" r:id="rId17"/>
    <p:sldId id="259" r:id="rId18"/>
    <p:sldId id="261" r:id="rId19"/>
    <p:sldId id="260" r:id="rId20"/>
    <p:sldId id="262" r:id="rId21"/>
    <p:sldId id="263" r:id="rId22"/>
    <p:sldId id="264" r:id="rId23"/>
    <p:sldId id="303" r:id="rId24"/>
    <p:sldId id="288" r:id="rId25"/>
    <p:sldId id="292" r:id="rId26"/>
    <p:sldId id="293" r:id="rId27"/>
    <p:sldId id="294" r:id="rId28"/>
    <p:sldId id="296" r:id="rId29"/>
    <p:sldId id="295" r:id="rId30"/>
    <p:sldId id="302" r:id="rId31"/>
    <p:sldId id="305" r:id="rId32"/>
    <p:sldId id="298" r:id="rId33"/>
    <p:sldId id="299" r:id="rId34"/>
    <p:sldId id="300" r:id="rId35"/>
    <p:sldId id="304" r:id="rId36"/>
    <p:sldId id="26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70A46-F7DE-40C7-BB72-90D31E11A3E1}" v="277" dt="2022-10-03T14:47:50.575"/>
    <p1510:client id="{6BFEF066-C574-41DB-99A2-1438471FDE20}" v="473" dt="2022-10-03T15:19:59.265"/>
    <p1510:client id="{D468B934-8D56-4B36-9776-A9F6CA234EC3}" v="292" dt="2022-10-03T15:16:41.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 C" userId="d6f1ad276d3dafb8" providerId="LiveId" clId="{27C70A46-F7DE-40C7-BB72-90D31E11A3E1}"/>
    <pc:docChg chg="undo custSel addSld delSld modSld sldOrd">
      <pc:chgData name="Philip C" userId="d6f1ad276d3dafb8" providerId="LiveId" clId="{27C70A46-F7DE-40C7-BB72-90D31E11A3E1}" dt="2022-10-03T14:47:50.574" v="582" actId="166"/>
      <pc:docMkLst>
        <pc:docMk/>
      </pc:docMkLst>
      <pc:sldChg chg="modSp mod modAnim">
        <pc:chgData name="Philip C" userId="d6f1ad276d3dafb8" providerId="LiveId" clId="{27C70A46-F7DE-40C7-BB72-90D31E11A3E1}" dt="2022-10-03T11:16:37.117" v="121" actId="20577"/>
        <pc:sldMkLst>
          <pc:docMk/>
          <pc:sldMk cId="3923954501" sldId="259"/>
        </pc:sldMkLst>
        <pc:spChg chg="mod">
          <ac:chgData name="Philip C" userId="d6f1ad276d3dafb8" providerId="LiveId" clId="{27C70A46-F7DE-40C7-BB72-90D31E11A3E1}" dt="2022-10-03T11:16:37.117" v="121" actId="20577"/>
          <ac:spMkLst>
            <pc:docMk/>
            <pc:sldMk cId="3923954501" sldId="259"/>
            <ac:spMk id="8" creationId="{B421BA39-8752-4DAE-8799-8C61431D537F}"/>
          </ac:spMkLst>
        </pc:spChg>
      </pc:sldChg>
      <pc:sldChg chg="modSp">
        <pc:chgData name="Philip C" userId="d6f1ad276d3dafb8" providerId="LiveId" clId="{27C70A46-F7DE-40C7-BB72-90D31E11A3E1}" dt="2022-10-03T11:18:18.657" v="127" actId="20577"/>
        <pc:sldMkLst>
          <pc:docMk/>
          <pc:sldMk cId="3143881597" sldId="260"/>
        </pc:sldMkLst>
        <pc:spChg chg="mod">
          <ac:chgData name="Philip C" userId="d6f1ad276d3dafb8" providerId="LiveId" clId="{27C70A46-F7DE-40C7-BB72-90D31E11A3E1}" dt="2022-10-03T11:18:18.657" v="127" actId="20577"/>
          <ac:spMkLst>
            <pc:docMk/>
            <pc:sldMk cId="3143881597" sldId="260"/>
            <ac:spMk id="5" creationId="{F920021A-76BD-48A9-96F0-2C20FCD84D60}"/>
          </ac:spMkLst>
        </pc:spChg>
      </pc:sldChg>
      <pc:sldChg chg="addSp delSp modSp del mod setBg setClrOvrMap">
        <pc:chgData name="Philip C" userId="d6f1ad276d3dafb8" providerId="LiveId" clId="{27C70A46-F7DE-40C7-BB72-90D31E11A3E1}" dt="2022-10-03T10:53:02.577" v="9" actId="47"/>
        <pc:sldMkLst>
          <pc:docMk/>
          <pc:sldMk cId="1203175655" sldId="268"/>
        </pc:sldMkLst>
        <pc:spChg chg="mod">
          <ac:chgData name="Philip C" userId="d6f1ad276d3dafb8" providerId="LiveId" clId="{27C70A46-F7DE-40C7-BB72-90D31E11A3E1}" dt="2022-10-03T10:51:23.207" v="3" actId="26606"/>
          <ac:spMkLst>
            <pc:docMk/>
            <pc:sldMk cId="1203175655" sldId="268"/>
            <ac:spMk id="2" creationId="{B6684245-2055-466C-A33B-6278082D9D1B}"/>
          </ac:spMkLst>
        </pc:spChg>
        <pc:spChg chg="mod">
          <ac:chgData name="Philip C" userId="d6f1ad276d3dafb8" providerId="LiveId" clId="{27C70A46-F7DE-40C7-BB72-90D31E11A3E1}" dt="2022-10-03T10:51:23.207" v="3" actId="26606"/>
          <ac:spMkLst>
            <pc:docMk/>
            <pc:sldMk cId="1203175655" sldId="268"/>
            <ac:spMk id="5" creationId="{79EB323F-DB17-448C-8E3E-9E299566C1FE}"/>
          </ac:spMkLst>
        </pc:spChg>
        <pc:spChg chg="add del">
          <ac:chgData name="Philip C" userId="d6f1ad276d3dafb8" providerId="LiveId" clId="{27C70A46-F7DE-40C7-BB72-90D31E11A3E1}" dt="2022-10-03T10:51:23.207" v="3" actId="26606"/>
          <ac:spMkLst>
            <pc:docMk/>
            <pc:sldMk cId="1203175655" sldId="268"/>
            <ac:spMk id="25" creationId="{C5176844-69C3-4F79-BE38-EA5BDDF4FEA4}"/>
          </ac:spMkLst>
        </pc:spChg>
        <pc:spChg chg="add del">
          <ac:chgData name="Philip C" userId="d6f1ad276d3dafb8" providerId="LiveId" clId="{27C70A46-F7DE-40C7-BB72-90D31E11A3E1}" dt="2022-10-03T10:51:23.207" v="3" actId="26606"/>
          <ac:spMkLst>
            <pc:docMk/>
            <pc:sldMk cId="1203175655" sldId="268"/>
            <ac:spMk id="27" creationId="{A101E513-AF74-4E9D-A31F-99664250722D}"/>
          </ac:spMkLst>
        </pc:spChg>
        <pc:spChg chg="add del">
          <ac:chgData name="Philip C" userId="d6f1ad276d3dafb8" providerId="LiveId" clId="{27C70A46-F7DE-40C7-BB72-90D31E11A3E1}" dt="2022-10-03T10:51:23.207" v="3" actId="26606"/>
          <ac:spMkLst>
            <pc:docMk/>
            <pc:sldMk cId="1203175655" sldId="268"/>
            <ac:spMk id="32" creationId="{10C9A191-62EE-4A86-8FF9-6794BC3C58A7}"/>
          </ac:spMkLst>
        </pc:spChg>
        <pc:spChg chg="add del">
          <ac:chgData name="Philip C" userId="d6f1ad276d3dafb8" providerId="LiveId" clId="{27C70A46-F7DE-40C7-BB72-90D31E11A3E1}" dt="2022-10-03T10:51:23.207" v="3" actId="26606"/>
          <ac:spMkLst>
            <pc:docMk/>
            <pc:sldMk cId="1203175655" sldId="268"/>
            <ac:spMk id="34" creationId="{6222F81D-28CB-42CB-9961-602C33F65295}"/>
          </ac:spMkLst>
        </pc:spChg>
        <pc:spChg chg="add del">
          <ac:chgData name="Philip C" userId="d6f1ad276d3dafb8" providerId="LiveId" clId="{27C70A46-F7DE-40C7-BB72-90D31E11A3E1}" dt="2022-10-03T10:51:23.207" v="3" actId="26606"/>
          <ac:spMkLst>
            <pc:docMk/>
            <pc:sldMk cId="1203175655" sldId="268"/>
            <ac:spMk id="38" creationId="{4E75910E-4112-4447-8981-4CA7ACEF94BA}"/>
          </ac:spMkLst>
        </pc:spChg>
        <pc:picChg chg="mod ord">
          <ac:chgData name="Philip C" userId="d6f1ad276d3dafb8" providerId="LiveId" clId="{27C70A46-F7DE-40C7-BB72-90D31E11A3E1}" dt="2022-10-03T10:51:23.207" v="3" actId="26606"/>
          <ac:picMkLst>
            <pc:docMk/>
            <pc:sldMk cId="1203175655" sldId="268"/>
            <ac:picMk id="7" creationId="{28BF79ED-BE27-4CD6-A699-F0E8B4179022}"/>
          </ac:picMkLst>
        </pc:picChg>
        <pc:cxnChg chg="add del">
          <ac:chgData name="Philip C" userId="d6f1ad276d3dafb8" providerId="LiveId" clId="{27C70A46-F7DE-40C7-BB72-90D31E11A3E1}" dt="2022-10-03T10:51:23.207" v="3" actId="26606"/>
          <ac:cxnSpMkLst>
            <pc:docMk/>
            <pc:sldMk cId="1203175655" sldId="268"/>
            <ac:cxnSpMk id="26" creationId="{AEF97C72-3F89-4F0A-9629-01818B389CF0}"/>
          </ac:cxnSpMkLst>
        </pc:cxnChg>
        <pc:cxnChg chg="add del">
          <ac:chgData name="Philip C" userId="d6f1ad276d3dafb8" providerId="LiveId" clId="{27C70A46-F7DE-40C7-BB72-90D31E11A3E1}" dt="2022-10-03T10:51:23.207" v="3" actId="26606"/>
          <ac:cxnSpMkLst>
            <pc:docMk/>
            <pc:sldMk cId="1203175655" sldId="268"/>
            <ac:cxnSpMk id="36" creationId="{081E1E49-F752-49CA-BFF6-1303B0A8AA03}"/>
          </ac:cxnSpMkLst>
        </pc:cxnChg>
      </pc:sldChg>
      <pc:sldChg chg="del">
        <pc:chgData name="Philip C" userId="d6f1ad276d3dafb8" providerId="LiveId" clId="{27C70A46-F7DE-40C7-BB72-90D31E11A3E1}" dt="2022-10-03T11:19:01.931" v="128" actId="47"/>
        <pc:sldMkLst>
          <pc:docMk/>
          <pc:sldMk cId="4092889433" sldId="272"/>
        </pc:sldMkLst>
      </pc:sldChg>
      <pc:sldChg chg="del">
        <pc:chgData name="Philip C" userId="d6f1ad276d3dafb8" providerId="LiveId" clId="{27C70A46-F7DE-40C7-BB72-90D31E11A3E1}" dt="2022-10-03T11:19:01.931" v="128" actId="47"/>
        <pc:sldMkLst>
          <pc:docMk/>
          <pc:sldMk cId="2753676643" sldId="273"/>
        </pc:sldMkLst>
      </pc:sldChg>
      <pc:sldChg chg="del">
        <pc:chgData name="Philip C" userId="d6f1ad276d3dafb8" providerId="LiveId" clId="{27C70A46-F7DE-40C7-BB72-90D31E11A3E1}" dt="2022-10-03T11:19:01.931" v="128" actId="47"/>
        <pc:sldMkLst>
          <pc:docMk/>
          <pc:sldMk cId="783682268" sldId="274"/>
        </pc:sldMkLst>
      </pc:sldChg>
      <pc:sldChg chg="del">
        <pc:chgData name="Philip C" userId="d6f1ad276d3dafb8" providerId="LiveId" clId="{27C70A46-F7DE-40C7-BB72-90D31E11A3E1}" dt="2022-10-03T11:19:01.931" v="128" actId="47"/>
        <pc:sldMkLst>
          <pc:docMk/>
          <pc:sldMk cId="3829121450" sldId="275"/>
        </pc:sldMkLst>
      </pc:sldChg>
      <pc:sldChg chg="del">
        <pc:chgData name="Philip C" userId="d6f1ad276d3dafb8" providerId="LiveId" clId="{27C70A46-F7DE-40C7-BB72-90D31E11A3E1}" dt="2022-10-03T11:19:01.931" v="128" actId="47"/>
        <pc:sldMkLst>
          <pc:docMk/>
          <pc:sldMk cId="1238166903" sldId="276"/>
        </pc:sldMkLst>
      </pc:sldChg>
      <pc:sldChg chg="del">
        <pc:chgData name="Philip C" userId="d6f1ad276d3dafb8" providerId="LiveId" clId="{27C70A46-F7DE-40C7-BB72-90D31E11A3E1}" dt="2022-10-03T11:19:11.605" v="129" actId="47"/>
        <pc:sldMkLst>
          <pc:docMk/>
          <pc:sldMk cId="307352020" sldId="277"/>
        </pc:sldMkLst>
      </pc:sldChg>
      <pc:sldChg chg="del">
        <pc:chgData name="Philip C" userId="d6f1ad276d3dafb8" providerId="LiveId" clId="{27C70A46-F7DE-40C7-BB72-90D31E11A3E1}" dt="2022-10-03T11:19:11.605" v="129" actId="47"/>
        <pc:sldMkLst>
          <pc:docMk/>
          <pc:sldMk cId="2869270045" sldId="278"/>
        </pc:sldMkLst>
      </pc:sldChg>
      <pc:sldChg chg="del">
        <pc:chgData name="Philip C" userId="d6f1ad276d3dafb8" providerId="LiveId" clId="{27C70A46-F7DE-40C7-BB72-90D31E11A3E1}" dt="2022-10-03T11:19:11.605" v="129" actId="47"/>
        <pc:sldMkLst>
          <pc:docMk/>
          <pc:sldMk cId="2265231516" sldId="279"/>
        </pc:sldMkLst>
      </pc:sldChg>
      <pc:sldChg chg="addSp delSp modSp mod modAnim">
        <pc:chgData name="Philip C" userId="d6f1ad276d3dafb8" providerId="LiveId" clId="{27C70A46-F7DE-40C7-BB72-90D31E11A3E1}" dt="2022-10-03T11:32:07.869" v="223"/>
        <pc:sldMkLst>
          <pc:docMk/>
          <pc:sldMk cId="133223042" sldId="288"/>
        </pc:sldMkLst>
        <pc:spChg chg="add mod">
          <ac:chgData name="Philip C" userId="d6f1ad276d3dafb8" providerId="LiveId" clId="{27C70A46-F7DE-40C7-BB72-90D31E11A3E1}" dt="2022-10-03T11:20:22.088" v="176" actId="20577"/>
          <ac:spMkLst>
            <pc:docMk/>
            <pc:sldMk cId="133223042" sldId="288"/>
            <ac:spMk id="2" creationId="{D7E54B89-2EC1-3D58-9401-66221228BBDF}"/>
          </ac:spMkLst>
        </pc:spChg>
        <pc:spChg chg="add mod">
          <ac:chgData name="Philip C" userId="d6f1ad276d3dafb8" providerId="LiveId" clId="{27C70A46-F7DE-40C7-BB72-90D31E11A3E1}" dt="2022-10-03T11:29:07.617" v="196" actId="14100"/>
          <ac:spMkLst>
            <pc:docMk/>
            <pc:sldMk cId="133223042" sldId="288"/>
            <ac:spMk id="3" creationId="{89957250-D49C-FDF1-7242-4E4141106852}"/>
          </ac:spMkLst>
        </pc:spChg>
        <pc:spChg chg="add mod">
          <ac:chgData name="Philip C" userId="d6f1ad276d3dafb8" providerId="LiveId" clId="{27C70A46-F7DE-40C7-BB72-90D31E11A3E1}" dt="2022-10-03T11:29:35.354" v="199" actId="14100"/>
          <ac:spMkLst>
            <pc:docMk/>
            <pc:sldMk cId="133223042" sldId="288"/>
            <ac:spMk id="4" creationId="{3C74B932-52EE-264C-B600-0058171EECDB}"/>
          </ac:spMkLst>
        </pc:spChg>
        <pc:spChg chg="add mod">
          <ac:chgData name="Philip C" userId="d6f1ad276d3dafb8" providerId="LiveId" clId="{27C70A46-F7DE-40C7-BB72-90D31E11A3E1}" dt="2022-10-03T11:31:44.151" v="220" actId="13926"/>
          <ac:spMkLst>
            <pc:docMk/>
            <pc:sldMk cId="133223042" sldId="288"/>
            <ac:spMk id="5" creationId="{BA2A4103-23C3-3122-564A-DE83D77C9A1B}"/>
          </ac:spMkLst>
        </pc:spChg>
        <pc:picChg chg="add mod">
          <ac:chgData name="Philip C" userId="d6f1ad276d3dafb8" providerId="LiveId" clId="{27C70A46-F7DE-40C7-BB72-90D31E11A3E1}" dt="2022-10-03T11:24:04.366" v="178" actId="1076"/>
          <ac:picMkLst>
            <pc:docMk/>
            <pc:sldMk cId="133223042" sldId="288"/>
            <ac:picMk id="2050" creationId="{64785716-5A37-266C-E072-DCBCEC10E1BF}"/>
          </ac:picMkLst>
        </pc:picChg>
        <pc:picChg chg="add mod">
          <ac:chgData name="Philip C" userId="d6f1ad276d3dafb8" providerId="LiveId" clId="{27C70A46-F7DE-40C7-BB72-90D31E11A3E1}" dt="2022-10-03T11:31:48.950" v="221" actId="1076"/>
          <ac:picMkLst>
            <pc:docMk/>
            <pc:sldMk cId="133223042" sldId="288"/>
            <ac:picMk id="2052" creationId="{88FA3374-737F-73B1-DD7D-6F18862BBA75}"/>
          </ac:picMkLst>
        </pc:picChg>
        <pc:picChg chg="add del mod">
          <ac:chgData name="Philip C" userId="d6f1ad276d3dafb8" providerId="LiveId" clId="{27C70A46-F7DE-40C7-BB72-90D31E11A3E1}" dt="2022-10-03T11:25:19.631" v="184"/>
          <ac:picMkLst>
            <pc:docMk/>
            <pc:sldMk cId="133223042" sldId="288"/>
            <ac:picMk id="2054" creationId="{7170BCBF-1609-97CD-DB46-BC3CA7F78E7B}"/>
          </ac:picMkLst>
        </pc:picChg>
        <pc:picChg chg="add mod">
          <ac:chgData name="Philip C" userId="d6f1ad276d3dafb8" providerId="LiveId" clId="{27C70A46-F7DE-40C7-BB72-90D31E11A3E1}" dt="2022-10-03T11:29:09.325" v="197" actId="1076"/>
          <ac:picMkLst>
            <pc:docMk/>
            <pc:sldMk cId="133223042" sldId="288"/>
            <ac:picMk id="2056" creationId="{8EAEF1A5-ED55-0351-0354-2A751B2BC528}"/>
          </ac:picMkLst>
        </pc:picChg>
        <pc:picChg chg="add mod">
          <ac:chgData name="Philip C" userId="d6f1ad276d3dafb8" providerId="LiveId" clId="{27C70A46-F7DE-40C7-BB72-90D31E11A3E1}" dt="2022-10-03T11:30:54.001" v="203" actId="1076"/>
          <ac:picMkLst>
            <pc:docMk/>
            <pc:sldMk cId="133223042" sldId="288"/>
            <ac:picMk id="2062" creationId="{A73C58DE-FE65-102F-FACD-882CB03D70EE}"/>
          </ac:picMkLst>
        </pc:picChg>
      </pc:sldChg>
      <pc:sldChg chg="addSp delSp modSp add del mod setBg delDesignElem">
        <pc:chgData name="Philip C" userId="d6f1ad276d3dafb8" providerId="LiveId" clId="{27C70A46-F7DE-40C7-BB72-90D31E11A3E1}" dt="2022-10-03T10:52:31.692" v="8" actId="47"/>
        <pc:sldMkLst>
          <pc:docMk/>
          <pc:sldMk cId="3850337446" sldId="289"/>
        </pc:sldMkLst>
        <pc:spChg chg="mod">
          <ac:chgData name="Philip C" userId="d6f1ad276d3dafb8" providerId="LiveId" clId="{27C70A46-F7DE-40C7-BB72-90D31E11A3E1}" dt="2022-10-03T10:52:07.674" v="5" actId="26606"/>
          <ac:spMkLst>
            <pc:docMk/>
            <pc:sldMk cId="3850337446" sldId="289"/>
            <ac:spMk id="2" creationId="{EFEDAA44-C98A-3F77-C45A-B0C283D919DE}"/>
          </ac:spMkLst>
        </pc:spChg>
        <pc:spChg chg="mod">
          <ac:chgData name="Philip C" userId="d6f1ad276d3dafb8" providerId="LiveId" clId="{27C70A46-F7DE-40C7-BB72-90D31E11A3E1}" dt="2022-10-03T10:52:07.674" v="5" actId="26606"/>
          <ac:spMkLst>
            <pc:docMk/>
            <pc:sldMk cId="3850337446" sldId="289"/>
            <ac:spMk id="3" creationId="{AB8B6EE8-0B00-2F0E-3CA1-E6BBF30A47F4}"/>
          </ac:spMkLst>
        </pc:spChg>
        <pc:spChg chg="mod">
          <ac:chgData name="Philip C" userId="d6f1ad276d3dafb8" providerId="LiveId" clId="{27C70A46-F7DE-40C7-BB72-90D31E11A3E1}" dt="2022-10-03T10:52:07.674" v="5" actId="26606"/>
          <ac:spMkLst>
            <pc:docMk/>
            <pc:sldMk cId="3850337446" sldId="289"/>
            <ac:spMk id="6" creationId="{6456EA08-76F8-C22C-CD12-1C4B8E0B25CD}"/>
          </ac:spMkLst>
        </pc:spChg>
        <pc:spChg chg="del">
          <ac:chgData name="Philip C" userId="d6f1ad276d3dafb8" providerId="LiveId" clId="{27C70A46-F7DE-40C7-BB72-90D31E11A3E1}" dt="2022-10-03T10:50:54.275" v="1"/>
          <ac:spMkLst>
            <pc:docMk/>
            <pc:sldMk cId="3850337446" sldId="289"/>
            <ac:spMk id="10" creationId="{E49CC64F-7275-4E33-961B-0C5CDC439875}"/>
          </ac:spMkLst>
        </pc:spChg>
        <pc:spChg chg="add del">
          <ac:chgData name="Philip C" userId="d6f1ad276d3dafb8" providerId="LiveId" clId="{27C70A46-F7DE-40C7-BB72-90D31E11A3E1}" dt="2022-10-03T10:52:07.674" v="5" actId="26606"/>
          <ac:spMkLst>
            <pc:docMk/>
            <pc:sldMk cId="3850337446" sldId="289"/>
            <ac:spMk id="11" creationId="{55B419A7-F817-4767-8CCB-FB0E189C4ACD}"/>
          </ac:spMkLst>
        </pc:spChg>
        <pc:spChg chg="add del">
          <ac:chgData name="Philip C" userId="d6f1ad276d3dafb8" providerId="LiveId" clId="{27C70A46-F7DE-40C7-BB72-90D31E11A3E1}" dt="2022-10-03T10:52:07.674" v="5" actId="26606"/>
          <ac:spMkLst>
            <pc:docMk/>
            <pc:sldMk cId="3850337446" sldId="289"/>
            <ac:spMk id="13" creationId="{9FBB9AF1-CE92-475C-A47B-5FC32922B3E9}"/>
          </ac:spMkLst>
        </pc:spChg>
        <pc:spChg chg="add del">
          <ac:chgData name="Philip C" userId="d6f1ad276d3dafb8" providerId="LiveId" clId="{27C70A46-F7DE-40C7-BB72-90D31E11A3E1}" dt="2022-10-03T10:52:07.674" v="5" actId="26606"/>
          <ac:spMkLst>
            <pc:docMk/>
            <pc:sldMk cId="3850337446" sldId="289"/>
            <ac:spMk id="17" creationId="{7021D92D-08FF-45A6-9109-AC9462C7E8E3}"/>
          </ac:spMkLst>
        </pc:spChg>
        <pc:picChg chg="mod ord">
          <ac:chgData name="Philip C" userId="d6f1ad276d3dafb8" providerId="LiveId" clId="{27C70A46-F7DE-40C7-BB72-90D31E11A3E1}" dt="2022-10-03T10:52:07.674" v="5" actId="26606"/>
          <ac:picMkLst>
            <pc:docMk/>
            <pc:sldMk cId="3850337446" sldId="289"/>
            <ac:picMk id="5" creationId="{5310BFCB-E4CE-9539-C042-B6B7E6119378}"/>
          </ac:picMkLst>
        </pc:picChg>
        <pc:cxnChg chg="add del">
          <ac:chgData name="Philip C" userId="d6f1ad276d3dafb8" providerId="LiveId" clId="{27C70A46-F7DE-40C7-BB72-90D31E11A3E1}" dt="2022-10-03T10:52:07.674" v="5" actId="26606"/>
          <ac:cxnSpMkLst>
            <pc:docMk/>
            <pc:sldMk cId="3850337446" sldId="289"/>
            <ac:cxnSpMk id="15" creationId="{D81E42A3-743C-4C15-9DA8-93AA9AEBFB17}"/>
          </ac:cxnSpMkLst>
        </pc:cxnChg>
      </pc:sldChg>
      <pc:sldChg chg="addSp delSp modSp add mod setBg modAnim delDesignElem">
        <pc:chgData name="Philip C" userId="d6f1ad276d3dafb8" providerId="LiveId" clId="{27C70A46-F7DE-40C7-BB72-90D31E11A3E1}" dt="2022-10-03T10:57:23.726" v="59" actId="1076"/>
        <pc:sldMkLst>
          <pc:docMk/>
          <pc:sldMk cId="2659452716" sldId="290"/>
        </pc:sldMkLst>
        <pc:spChg chg="mod">
          <ac:chgData name="Philip C" userId="d6f1ad276d3dafb8" providerId="LiveId" clId="{27C70A46-F7DE-40C7-BB72-90D31E11A3E1}" dt="2022-10-03T10:55:00.803" v="11" actId="14100"/>
          <ac:spMkLst>
            <pc:docMk/>
            <pc:sldMk cId="2659452716" sldId="290"/>
            <ac:spMk id="2" creationId="{B6684245-2055-466C-A33B-6278082D9D1B}"/>
          </ac:spMkLst>
        </pc:spChg>
        <pc:spChg chg="add del mod">
          <ac:chgData name="Philip C" userId="d6f1ad276d3dafb8" providerId="LiveId" clId="{27C70A46-F7DE-40C7-BB72-90D31E11A3E1}" dt="2022-10-03T10:56:17.378" v="37" actId="478"/>
          <ac:spMkLst>
            <pc:docMk/>
            <pc:sldMk cId="2659452716" sldId="290"/>
            <ac:spMk id="3" creationId="{794C5EE1-E4BD-6FBA-C96D-7BB413F1D35E}"/>
          </ac:spMkLst>
        </pc:spChg>
        <pc:spChg chg="add mod">
          <ac:chgData name="Philip C" userId="d6f1ad276d3dafb8" providerId="LiveId" clId="{27C70A46-F7DE-40C7-BB72-90D31E11A3E1}" dt="2022-10-03T10:57:23.726" v="59" actId="1076"/>
          <ac:spMkLst>
            <pc:docMk/>
            <pc:sldMk cId="2659452716" sldId="290"/>
            <ac:spMk id="4" creationId="{B0E24E81-1121-C5CD-5D45-47C4EED33A2B}"/>
          </ac:spMkLst>
        </pc:spChg>
        <pc:spChg chg="mod">
          <ac:chgData name="Philip C" userId="d6f1ad276d3dafb8" providerId="LiveId" clId="{27C70A46-F7DE-40C7-BB72-90D31E11A3E1}" dt="2022-10-03T10:56:48.641" v="51" actId="21"/>
          <ac:spMkLst>
            <pc:docMk/>
            <pc:sldMk cId="2659452716" sldId="290"/>
            <ac:spMk id="5" creationId="{79EB323F-DB17-448C-8E3E-9E299566C1FE}"/>
          </ac:spMkLst>
        </pc:spChg>
        <pc:spChg chg="add">
          <ac:chgData name="Philip C" userId="d6f1ad276d3dafb8" providerId="LiveId" clId="{27C70A46-F7DE-40C7-BB72-90D31E11A3E1}" dt="2022-10-03T10:56:45.758" v="50" actId="26606"/>
          <ac:spMkLst>
            <pc:docMk/>
            <pc:sldMk cId="2659452716" sldId="290"/>
            <ac:spMk id="12" creationId="{C5176844-69C3-4F79-BE38-EA5BDDF4FEA4}"/>
          </ac:spMkLst>
        </pc:spChg>
        <pc:spChg chg="add">
          <ac:chgData name="Philip C" userId="d6f1ad276d3dafb8" providerId="LiveId" clId="{27C70A46-F7DE-40C7-BB72-90D31E11A3E1}" dt="2022-10-03T10:56:45.758" v="50" actId="26606"/>
          <ac:spMkLst>
            <pc:docMk/>
            <pc:sldMk cId="2659452716" sldId="290"/>
            <ac:spMk id="16" creationId="{A101E513-AF74-4E9D-A31F-99664250722D}"/>
          </ac:spMkLst>
        </pc:spChg>
        <pc:spChg chg="del">
          <ac:chgData name="Philip C" userId="d6f1ad276d3dafb8" providerId="LiveId" clId="{27C70A46-F7DE-40C7-BB72-90D31E11A3E1}" dt="2022-10-03T10:52:22.889" v="7"/>
          <ac:spMkLst>
            <pc:docMk/>
            <pc:sldMk cId="2659452716" sldId="290"/>
            <ac:spMk id="25" creationId="{C5176844-69C3-4F79-BE38-EA5BDDF4FEA4}"/>
          </ac:spMkLst>
        </pc:spChg>
        <pc:spChg chg="del">
          <ac:chgData name="Philip C" userId="d6f1ad276d3dafb8" providerId="LiveId" clId="{27C70A46-F7DE-40C7-BB72-90D31E11A3E1}" dt="2022-10-03T10:52:22.889" v="7"/>
          <ac:spMkLst>
            <pc:docMk/>
            <pc:sldMk cId="2659452716" sldId="290"/>
            <ac:spMk id="27" creationId="{A101E513-AF74-4E9D-A31F-99664250722D}"/>
          </ac:spMkLst>
        </pc:spChg>
        <pc:cxnChg chg="add">
          <ac:chgData name="Philip C" userId="d6f1ad276d3dafb8" providerId="LiveId" clId="{27C70A46-F7DE-40C7-BB72-90D31E11A3E1}" dt="2022-10-03T10:56:45.758" v="50" actId="26606"/>
          <ac:cxnSpMkLst>
            <pc:docMk/>
            <pc:sldMk cId="2659452716" sldId="290"/>
            <ac:cxnSpMk id="14" creationId="{AEF97C72-3F89-4F0A-9629-01818B389CF0}"/>
          </ac:cxnSpMkLst>
        </pc:cxnChg>
        <pc:cxnChg chg="del">
          <ac:chgData name="Philip C" userId="d6f1ad276d3dafb8" providerId="LiveId" clId="{27C70A46-F7DE-40C7-BB72-90D31E11A3E1}" dt="2022-10-03T10:52:22.889" v="7"/>
          <ac:cxnSpMkLst>
            <pc:docMk/>
            <pc:sldMk cId="2659452716" sldId="290"/>
            <ac:cxnSpMk id="26" creationId="{AEF97C72-3F89-4F0A-9629-01818B389CF0}"/>
          </ac:cxnSpMkLst>
        </pc:cxnChg>
      </pc:sldChg>
      <pc:sldChg chg="addSp delSp modSp new mod modAnim">
        <pc:chgData name="Philip C" userId="d6f1ad276d3dafb8" providerId="LiveId" clId="{27C70A46-F7DE-40C7-BB72-90D31E11A3E1}" dt="2022-10-03T11:15:21.788" v="111"/>
        <pc:sldMkLst>
          <pc:docMk/>
          <pc:sldMk cId="205791360" sldId="291"/>
        </pc:sldMkLst>
        <pc:spChg chg="add del">
          <ac:chgData name="Philip C" userId="d6f1ad276d3dafb8" providerId="LiveId" clId="{27C70A46-F7DE-40C7-BB72-90D31E11A3E1}" dt="2022-10-03T11:10:55.050" v="76" actId="931"/>
          <ac:spMkLst>
            <pc:docMk/>
            <pc:sldMk cId="205791360" sldId="291"/>
            <ac:spMk id="3" creationId="{A40F78A8-6A37-7E34-F223-689A233530E7}"/>
          </ac:spMkLst>
        </pc:spChg>
        <pc:picChg chg="add mod">
          <ac:chgData name="Philip C" userId="d6f1ad276d3dafb8" providerId="LiveId" clId="{27C70A46-F7DE-40C7-BB72-90D31E11A3E1}" dt="2022-10-03T11:11:05.499" v="80" actId="1076"/>
          <ac:picMkLst>
            <pc:docMk/>
            <pc:sldMk cId="205791360" sldId="291"/>
            <ac:picMk id="5" creationId="{F90796C7-3E55-9E8E-E82C-CB888C7491D7}"/>
          </ac:picMkLst>
        </pc:picChg>
        <pc:picChg chg="add del mod">
          <ac:chgData name="Philip C" userId="d6f1ad276d3dafb8" providerId="LiveId" clId="{27C70A46-F7DE-40C7-BB72-90D31E11A3E1}" dt="2022-10-03T11:11:50.020" v="85" actId="931"/>
          <ac:picMkLst>
            <pc:docMk/>
            <pc:sldMk cId="205791360" sldId="291"/>
            <ac:picMk id="7" creationId="{9F991877-CFBD-3B12-C550-52123FAAA42A}"/>
          </ac:picMkLst>
        </pc:picChg>
        <pc:picChg chg="add del mod">
          <ac:chgData name="Philip C" userId="d6f1ad276d3dafb8" providerId="LiveId" clId="{27C70A46-F7DE-40C7-BB72-90D31E11A3E1}" dt="2022-10-03T11:12:31.839" v="99" actId="931"/>
          <ac:picMkLst>
            <pc:docMk/>
            <pc:sldMk cId="205791360" sldId="291"/>
            <ac:picMk id="9" creationId="{0D1E7869-D09E-574B-92D6-BBFC063A2F9B}"/>
          </ac:picMkLst>
        </pc:picChg>
        <pc:picChg chg="add del mod">
          <ac:chgData name="Philip C" userId="d6f1ad276d3dafb8" providerId="LiveId" clId="{27C70A46-F7DE-40C7-BB72-90D31E11A3E1}" dt="2022-10-03T11:09:58.750" v="66"/>
          <ac:picMkLst>
            <pc:docMk/>
            <pc:sldMk cId="205791360" sldId="291"/>
            <ac:picMk id="1026" creationId="{07C425DA-4CD6-3F97-347F-7318A82C14EF}"/>
          </ac:picMkLst>
        </pc:picChg>
        <pc:picChg chg="add del mod">
          <ac:chgData name="Philip C" userId="d6f1ad276d3dafb8" providerId="LiveId" clId="{27C70A46-F7DE-40C7-BB72-90D31E11A3E1}" dt="2022-10-03T11:10:09.140" v="68"/>
          <ac:picMkLst>
            <pc:docMk/>
            <pc:sldMk cId="205791360" sldId="291"/>
            <ac:picMk id="1028" creationId="{37B6D845-DD46-11C5-D9B7-7C52AD0C5DA3}"/>
          </ac:picMkLst>
        </pc:picChg>
        <pc:picChg chg="add mod">
          <ac:chgData name="Philip C" userId="d6f1ad276d3dafb8" providerId="LiveId" clId="{27C70A46-F7DE-40C7-BB72-90D31E11A3E1}" dt="2022-10-03T11:13:12.985" v="107" actId="1076"/>
          <ac:picMkLst>
            <pc:docMk/>
            <pc:sldMk cId="205791360" sldId="291"/>
            <ac:picMk id="1030" creationId="{83478CA2-0E07-349B-7A52-41141EE490BE}"/>
          </ac:picMkLst>
        </pc:picChg>
        <pc:picChg chg="add mod">
          <ac:chgData name="Philip C" userId="d6f1ad276d3dafb8" providerId="LiveId" clId="{27C70A46-F7DE-40C7-BB72-90D31E11A3E1}" dt="2022-10-03T11:12:56.021" v="104" actId="1076"/>
          <ac:picMkLst>
            <pc:docMk/>
            <pc:sldMk cId="205791360" sldId="291"/>
            <ac:picMk id="1032" creationId="{BC292365-7FE6-F749-ACDF-59C34A50753E}"/>
          </ac:picMkLst>
        </pc:picChg>
      </pc:sldChg>
      <pc:sldChg chg="addSp modSp new modAnim">
        <pc:chgData name="Philip C" userId="d6f1ad276d3dafb8" providerId="LiveId" clId="{27C70A46-F7DE-40C7-BB72-90D31E11A3E1}" dt="2022-10-03T11:34:59.333" v="236"/>
        <pc:sldMkLst>
          <pc:docMk/>
          <pc:sldMk cId="3529067077" sldId="292"/>
        </pc:sldMkLst>
        <pc:picChg chg="add mod">
          <ac:chgData name="Philip C" userId="d6f1ad276d3dafb8" providerId="LiveId" clId="{27C70A46-F7DE-40C7-BB72-90D31E11A3E1}" dt="2022-10-03T11:33:42.783" v="229" actId="1076"/>
          <ac:picMkLst>
            <pc:docMk/>
            <pc:sldMk cId="3529067077" sldId="292"/>
            <ac:picMk id="3074" creationId="{D2165C2F-C564-470F-24CF-EA1FD8488C3E}"/>
          </ac:picMkLst>
        </pc:picChg>
        <pc:picChg chg="add mod">
          <ac:chgData name="Philip C" userId="d6f1ad276d3dafb8" providerId="LiveId" clId="{27C70A46-F7DE-40C7-BB72-90D31E11A3E1}" dt="2022-10-03T11:34:40.465" v="235" actId="688"/>
          <ac:picMkLst>
            <pc:docMk/>
            <pc:sldMk cId="3529067077" sldId="292"/>
            <ac:picMk id="3076" creationId="{6F34C022-C888-2BFA-76B7-1CFACEC8A204}"/>
          </ac:picMkLst>
        </pc:picChg>
      </pc:sldChg>
      <pc:sldChg chg="addSp modSp new mod modAnim">
        <pc:chgData name="Philip C" userId="d6f1ad276d3dafb8" providerId="LiveId" clId="{27C70A46-F7DE-40C7-BB72-90D31E11A3E1}" dt="2022-10-03T11:47:54.354" v="289" actId="1076"/>
        <pc:sldMkLst>
          <pc:docMk/>
          <pc:sldMk cId="2598623713" sldId="293"/>
        </pc:sldMkLst>
        <pc:spChg chg="add mod">
          <ac:chgData name="Philip C" userId="d6f1ad276d3dafb8" providerId="LiveId" clId="{27C70A46-F7DE-40C7-BB72-90D31E11A3E1}" dt="2022-10-03T11:35:19.445" v="238"/>
          <ac:spMkLst>
            <pc:docMk/>
            <pc:sldMk cId="2598623713" sldId="293"/>
            <ac:spMk id="4" creationId="{6DC1D320-FB88-AED2-9491-1C49CB311B36}"/>
          </ac:spMkLst>
        </pc:spChg>
        <pc:picChg chg="add mod">
          <ac:chgData name="Philip C" userId="d6f1ad276d3dafb8" providerId="LiveId" clId="{27C70A46-F7DE-40C7-BB72-90D31E11A3E1}" dt="2022-10-03T11:47:54.354" v="289" actId="1076"/>
          <ac:picMkLst>
            <pc:docMk/>
            <pc:sldMk cId="2598623713" sldId="293"/>
            <ac:picMk id="2" creationId="{004E70BA-6CF3-BF8D-4FA4-A91598152EE6}"/>
          </ac:picMkLst>
        </pc:picChg>
        <pc:picChg chg="add mod">
          <ac:chgData name="Philip C" userId="d6f1ad276d3dafb8" providerId="LiveId" clId="{27C70A46-F7DE-40C7-BB72-90D31E11A3E1}" dt="2022-10-03T11:35:19.445" v="238"/>
          <ac:picMkLst>
            <pc:docMk/>
            <pc:sldMk cId="2598623713" sldId="293"/>
            <ac:picMk id="3" creationId="{4220E649-9647-7D04-2F05-25F8A984BD26}"/>
          </ac:picMkLst>
        </pc:picChg>
        <pc:picChg chg="add mod">
          <ac:chgData name="Philip C" userId="d6f1ad276d3dafb8" providerId="LiveId" clId="{27C70A46-F7DE-40C7-BB72-90D31E11A3E1}" dt="2022-10-03T11:35:26.809" v="240" actId="1076"/>
          <ac:picMkLst>
            <pc:docMk/>
            <pc:sldMk cId="2598623713" sldId="293"/>
            <ac:picMk id="5" creationId="{FD001F81-83CA-4CF0-E74D-9E34BCF339CD}"/>
          </ac:picMkLst>
        </pc:picChg>
        <pc:picChg chg="add mod">
          <ac:chgData name="Philip C" userId="d6f1ad276d3dafb8" providerId="LiveId" clId="{27C70A46-F7DE-40C7-BB72-90D31E11A3E1}" dt="2022-10-03T11:36:09.449" v="245" actId="1076"/>
          <ac:picMkLst>
            <pc:docMk/>
            <pc:sldMk cId="2598623713" sldId="293"/>
            <ac:picMk id="7" creationId="{62488C75-97DC-9C09-5BF1-6C8498AF9658}"/>
          </ac:picMkLst>
        </pc:picChg>
        <pc:picChg chg="add mod">
          <ac:chgData name="Philip C" userId="d6f1ad276d3dafb8" providerId="LiveId" clId="{27C70A46-F7DE-40C7-BB72-90D31E11A3E1}" dt="2022-10-03T11:36:36.648" v="250" actId="1076"/>
          <ac:picMkLst>
            <pc:docMk/>
            <pc:sldMk cId="2598623713" sldId="293"/>
            <ac:picMk id="9" creationId="{9BB59C5E-F0B9-F708-1340-7243C9E84D6E}"/>
          </ac:picMkLst>
        </pc:picChg>
      </pc:sldChg>
      <pc:sldChg chg="addSp delSp modSp add mod modAnim">
        <pc:chgData name="Philip C" userId="d6f1ad276d3dafb8" providerId="LiveId" clId="{27C70A46-F7DE-40C7-BB72-90D31E11A3E1}" dt="2022-10-03T11:46:05.788" v="286"/>
        <pc:sldMkLst>
          <pc:docMk/>
          <pc:sldMk cId="66302281" sldId="294"/>
        </pc:sldMkLst>
        <pc:picChg chg="add del mod">
          <ac:chgData name="Philip C" userId="d6f1ad276d3dafb8" providerId="LiveId" clId="{27C70A46-F7DE-40C7-BB72-90D31E11A3E1}" dt="2022-10-03T11:44:12.766" v="273" actId="1076"/>
          <ac:picMkLst>
            <pc:docMk/>
            <pc:sldMk cId="66302281" sldId="294"/>
            <ac:picMk id="6" creationId="{3BCAC088-5075-7B1D-4F7C-7B9F64575751}"/>
          </ac:picMkLst>
        </pc:picChg>
        <pc:picChg chg="add del mod">
          <ac:chgData name="Philip C" userId="d6f1ad276d3dafb8" providerId="LiveId" clId="{27C70A46-F7DE-40C7-BB72-90D31E11A3E1}" dt="2022-10-03T11:43:59.334" v="271" actId="1076"/>
          <ac:picMkLst>
            <pc:docMk/>
            <pc:sldMk cId="66302281" sldId="294"/>
            <ac:picMk id="8" creationId="{063ED59D-BB05-14C3-1A4C-E3A93AA1AF5D}"/>
          </ac:picMkLst>
        </pc:picChg>
        <pc:picChg chg="add mod">
          <ac:chgData name="Philip C" userId="d6f1ad276d3dafb8" providerId="LiveId" clId="{27C70A46-F7DE-40C7-BB72-90D31E11A3E1}" dt="2022-10-03T11:44:40.775" v="279" actId="14100"/>
          <ac:picMkLst>
            <pc:docMk/>
            <pc:sldMk cId="66302281" sldId="294"/>
            <ac:picMk id="10" creationId="{3D09C069-F0BD-4BDE-7E2D-AFB306980913}"/>
          </ac:picMkLst>
        </pc:picChg>
        <pc:picChg chg="add mod">
          <ac:chgData name="Philip C" userId="d6f1ad276d3dafb8" providerId="LiveId" clId="{27C70A46-F7DE-40C7-BB72-90D31E11A3E1}" dt="2022-10-03T11:44:47.162" v="281" actId="688"/>
          <ac:picMkLst>
            <pc:docMk/>
            <pc:sldMk cId="66302281" sldId="294"/>
            <ac:picMk id="11" creationId="{055206EC-55EF-7B7C-A44E-4F94C775DA96}"/>
          </ac:picMkLst>
        </pc:picChg>
      </pc:sldChg>
      <pc:sldChg chg="addSp delSp modSp new mod delAnim modAnim">
        <pc:chgData name="Philip C" userId="d6f1ad276d3dafb8" providerId="LiveId" clId="{27C70A46-F7DE-40C7-BB72-90D31E11A3E1}" dt="2022-10-03T12:06:38.298" v="515"/>
        <pc:sldMkLst>
          <pc:docMk/>
          <pc:sldMk cId="2053913442" sldId="295"/>
        </pc:sldMkLst>
        <pc:spChg chg="add del mod">
          <ac:chgData name="Philip C" userId="d6f1ad276d3dafb8" providerId="LiveId" clId="{27C70A46-F7DE-40C7-BB72-90D31E11A3E1}" dt="2022-10-03T11:51:45.311" v="309" actId="478"/>
          <ac:spMkLst>
            <pc:docMk/>
            <pc:sldMk cId="2053913442" sldId="295"/>
            <ac:spMk id="4" creationId="{3825818D-5D8D-3BBD-1042-EC9B7608A8C8}"/>
          </ac:spMkLst>
        </pc:spChg>
        <pc:spChg chg="add mod">
          <ac:chgData name="Philip C" userId="d6f1ad276d3dafb8" providerId="LiveId" clId="{27C70A46-F7DE-40C7-BB72-90D31E11A3E1}" dt="2022-10-03T11:52:55.323" v="318" actId="13822"/>
          <ac:spMkLst>
            <pc:docMk/>
            <pc:sldMk cId="2053913442" sldId="295"/>
            <ac:spMk id="8" creationId="{B40A67ED-8D4D-D617-DADA-040D925DFF48}"/>
          </ac:spMkLst>
        </pc:spChg>
        <pc:spChg chg="add mod">
          <ac:chgData name="Philip C" userId="d6f1ad276d3dafb8" providerId="LiveId" clId="{27C70A46-F7DE-40C7-BB72-90D31E11A3E1}" dt="2022-10-03T11:53:43.743" v="351" actId="1076"/>
          <ac:spMkLst>
            <pc:docMk/>
            <pc:sldMk cId="2053913442" sldId="295"/>
            <ac:spMk id="9" creationId="{4FE2ABE9-614A-EBE5-DD62-B37BCC2A6DD9}"/>
          </ac:spMkLst>
        </pc:spChg>
        <pc:spChg chg="add mod">
          <ac:chgData name="Philip C" userId="d6f1ad276d3dafb8" providerId="LiveId" clId="{27C70A46-F7DE-40C7-BB72-90D31E11A3E1}" dt="2022-10-03T11:56:18.342" v="378" actId="14100"/>
          <ac:spMkLst>
            <pc:docMk/>
            <pc:sldMk cId="2053913442" sldId="295"/>
            <ac:spMk id="10" creationId="{80624D6D-7C19-CA16-2D2C-CE9B876DD5FB}"/>
          </ac:spMkLst>
        </pc:spChg>
        <pc:spChg chg="add mod">
          <ac:chgData name="Philip C" userId="d6f1ad276d3dafb8" providerId="LiveId" clId="{27C70A46-F7DE-40C7-BB72-90D31E11A3E1}" dt="2022-10-03T12:00:29.884" v="412" actId="1076"/>
          <ac:spMkLst>
            <pc:docMk/>
            <pc:sldMk cId="2053913442" sldId="295"/>
            <ac:spMk id="11" creationId="{64CCE003-C697-E225-82D0-383B2E56E639}"/>
          </ac:spMkLst>
        </pc:spChg>
        <pc:spChg chg="add mod">
          <ac:chgData name="Philip C" userId="d6f1ad276d3dafb8" providerId="LiveId" clId="{27C70A46-F7DE-40C7-BB72-90D31E11A3E1}" dt="2022-10-03T12:00:26.448" v="411" actId="1076"/>
          <ac:spMkLst>
            <pc:docMk/>
            <pc:sldMk cId="2053913442" sldId="295"/>
            <ac:spMk id="12" creationId="{C294280D-0971-5796-4021-99F711B893F3}"/>
          </ac:spMkLst>
        </pc:spChg>
        <pc:spChg chg="add del mod">
          <ac:chgData name="Philip C" userId="d6f1ad276d3dafb8" providerId="LiveId" clId="{27C70A46-F7DE-40C7-BB72-90D31E11A3E1}" dt="2022-10-03T11:57:00.243" v="385"/>
          <ac:spMkLst>
            <pc:docMk/>
            <pc:sldMk cId="2053913442" sldId="295"/>
            <ac:spMk id="13" creationId="{35A3DB76-F004-AEC9-D95A-20CA01465580}"/>
          </ac:spMkLst>
        </pc:spChg>
        <pc:spChg chg="add del mod">
          <ac:chgData name="Philip C" userId="d6f1ad276d3dafb8" providerId="LiveId" clId="{27C70A46-F7DE-40C7-BB72-90D31E11A3E1}" dt="2022-10-03T11:56:59.883" v="384"/>
          <ac:spMkLst>
            <pc:docMk/>
            <pc:sldMk cId="2053913442" sldId="295"/>
            <ac:spMk id="14" creationId="{6B58A805-BC87-7F0C-EE35-9F69DC6D42D5}"/>
          </ac:spMkLst>
        </pc:spChg>
        <pc:spChg chg="add del mod">
          <ac:chgData name="Philip C" userId="d6f1ad276d3dafb8" providerId="LiveId" clId="{27C70A46-F7DE-40C7-BB72-90D31E11A3E1}" dt="2022-10-03T11:57:16.335" v="387"/>
          <ac:spMkLst>
            <pc:docMk/>
            <pc:sldMk cId="2053913442" sldId="295"/>
            <ac:spMk id="15" creationId="{F1C7A1BD-2D1B-9E59-0D16-F4C91EDE936E}"/>
          </ac:spMkLst>
        </pc:spChg>
        <pc:spChg chg="add del mod">
          <ac:chgData name="Philip C" userId="d6f1ad276d3dafb8" providerId="LiveId" clId="{27C70A46-F7DE-40C7-BB72-90D31E11A3E1}" dt="2022-10-03T11:57:19.201" v="389"/>
          <ac:spMkLst>
            <pc:docMk/>
            <pc:sldMk cId="2053913442" sldId="295"/>
            <ac:spMk id="16" creationId="{6A109B90-B357-C7BA-ABB4-E23E60713B21}"/>
          </ac:spMkLst>
        </pc:spChg>
        <pc:spChg chg="add mod">
          <ac:chgData name="Philip C" userId="d6f1ad276d3dafb8" providerId="LiveId" clId="{27C70A46-F7DE-40C7-BB72-90D31E11A3E1}" dt="2022-10-03T12:03:22.361" v="426" actId="1076"/>
          <ac:spMkLst>
            <pc:docMk/>
            <pc:sldMk cId="2053913442" sldId="295"/>
            <ac:spMk id="21" creationId="{578C1750-CC36-8059-B8C1-EC082245DD1A}"/>
          </ac:spMkLst>
        </pc:spChg>
        <pc:spChg chg="add mod">
          <ac:chgData name="Philip C" userId="d6f1ad276d3dafb8" providerId="LiveId" clId="{27C70A46-F7DE-40C7-BB72-90D31E11A3E1}" dt="2022-10-03T12:04:23.908" v="435" actId="197"/>
          <ac:spMkLst>
            <pc:docMk/>
            <pc:sldMk cId="2053913442" sldId="295"/>
            <ac:spMk id="22" creationId="{1E788BA5-00B2-1777-FCDE-398DFE63C2F7}"/>
          </ac:spMkLst>
        </pc:spChg>
        <pc:spChg chg="add mod">
          <ac:chgData name="Philip C" userId="d6f1ad276d3dafb8" providerId="LiveId" clId="{27C70A46-F7DE-40C7-BB72-90D31E11A3E1}" dt="2022-10-03T12:06:10.227" v="508" actId="1076"/>
          <ac:spMkLst>
            <pc:docMk/>
            <pc:sldMk cId="2053913442" sldId="295"/>
            <ac:spMk id="23" creationId="{9C461151-5351-0B25-F397-A80300D13125}"/>
          </ac:spMkLst>
        </pc:spChg>
        <pc:spChg chg="add mod">
          <ac:chgData name="Philip C" userId="d6f1ad276d3dafb8" providerId="LiveId" clId="{27C70A46-F7DE-40C7-BB72-90D31E11A3E1}" dt="2022-10-03T12:06:12.996" v="509" actId="1076"/>
          <ac:spMkLst>
            <pc:docMk/>
            <pc:sldMk cId="2053913442" sldId="295"/>
            <ac:spMk id="24" creationId="{13FD6AD6-A998-4490-0805-B72239BB82AB}"/>
          </ac:spMkLst>
        </pc:spChg>
        <pc:picChg chg="add del mod">
          <ac:chgData name="Philip C" userId="d6f1ad276d3dafb8" providerId="LiveId" clId="{27C70A46-F7DE-40C7-BB72-90D31E11A3E1}" dt="2022-10-03T11:51:40.410" v="307" actId="478"/>
          <ac:picMkLst>
            <pc:docMk/>
            <pc:sldMk cId="2053913442" sldId="295"/>
            <ac:picMk id="2" creationId="{E8E4A797-3C7F-F8A2-B93F-6B6387B2B848}"/>
          </ac:picMkLst>
        </pc:picChg>
        <pc:picChg chg="add mod">
          <ac:chgData name="Philip C" userId="d6f1ad276d3dafb8" providerId="LiveId" clId="{27C70A46-F7DE-40C7-BB72-90D31E11A3E1}" dt="2022-10-03T11:52:00.394" v="312" actId="1076"/>
          <ac:picMkLst>
            <pc:docMk/>
            <pc:sldMk cId="2053913442" sldId="295"/>
            <ac:picMk id="3" creationId="{4898556C-D7E0-18E2-3380-B93F2F2C4439}"/>
          </ac:picMkLst>
        </pc:picChg>
        <pc:picChg chg="add mod">
          <ac:chgData name="Philip C" userId="d6f1ad276d3dafb8" providerId="LiveId" clId="{27C70A46-F7DE-40C7-BB72-90D31E11A3E1}" dt="2022-10-03T11:52:05.398" v="315" actId="1076"/>
          <ac:picMkLst>
            <pc:docMk/>
            <pc:sldMk cId="2053913442" sldId="295"/>
            <ac:picMk id="5" creationId="{8AB135D7-310D-5DD4-51C7-85B29D6E6028}"/>
          </ac:picMkLst>
        </pc:picChg>
        <pc:picChg chg="add mod">
          <ac:chgData name="Philip C" userId="d6f1ad276d3dafb8" providerId="LiveId" clId="{27C70A46-F7DE-40C7-BB72-90D31E11A3E1}" dt="2022-10-03T11:52:01.712" v="313" actId="1076"/>
          <ac:picMkLst>
            <pc:docMk/>
            <pc:sldMk cId="2053913442" sldId="295"/>
            <ac:picMk id="6" creationId="{2A688536-45DC-EC93-FDB4-D2F217DB6407}"/>
          </ac:picMkLst>
        </pc:picChg>
        <pc:picChg chg="add mod">
          <ac:chgData name="Philip C" userId="d6f1ad276d3dafb8" providerId="LiveId" clId="{27C70A46-F7DE-40C7-BB72-90D31E11A3E1}" dt="2022-10-03T11:52:59.884" v="319" actId="1076"/>
          <ac:picMkLst>
            <pc:docMk/>
            <pc:sldMk cId="2053913442" sldId="295"/>
            <ac:picMk id="7" creationId="{9C9A8E01-5D45-87DB-747A-A26D7363E1E5}"/>
          </ac:picMkLst>
        </pc:picChg>
        <pc:picChg chg="add mod">
          <ac:chgData name="Philip C" userId="d6f1ad276d3dafb8" providerId="LiveId" clId="{27C70A46-F7DE-40C7-BB72-90D31E11A3E1}" dt="2022-10-03T12:03:15.789" v="425" actId="1076"/>
          <ac:picMkLst>
            <pc:docMk/>
            <pc:sldMk cId="2053913442" sldId="295"/>
            <ac:picMk id="5122" creationId="{21874AC4-0562-E68D-D1C1-515C9B894957}"/>
          </ac:picMkLst>
        </pc:picChg>
        <pc:picChg chg="add mod">
          <ac:chgData name="Philip C" userId="d6f1ad276d3dafb8" providerId="LiveId" clId="{27C70A46-F7DE-40C7-BB72-90D31E11A3E1}" dt="2022-10-03T12:04:07.600" v="433" actId="1076"/>
          <ac:picMkLst>
            <pc:docMk/>
            <pc:sldMk cId="2053913442" sldId="295"/>
            <ac:picMk id="5124" creationId="{B34DDFA5-822A-19ED-163A-0F93C2237C4C}"/>
          </ac:picMkLst>
        </pc:picChg>
        <pc:cxnChg chg="add del mod">
          <ac:chgData name="Philip C" userId="d6f1ad276d3dafb8" providerId="LiveId" clId="{27C70A46-F7DE-40C7-BB72-90D31E11A3E1}" dt="2022-10-03T12:02:33.740" v="420" actId="478"/>
          <ac:cxnSpMkLst>
            <pc:docMk/>
            <pc:sldMk cId="2053913442" sldId="295"/>
            <ac:cxnSpMk id="18" creationId="{4732E7DD-0294-3101-0B8F-240590752886}"/>
          </ac:cxnSpMkLst>
        </pc:cxnChg>
      </pc:sldChg>
      <pc:sldChg chg="add ord">
        <pc:chgData name="Philip C" userId="d6f1ad276d3dafb8" providerId="LiveId" clId="{27C70A46-F7DE-40C7-BB72-90D31E11A3E1}" dt="2022-10-03T11:51:57.191" v="311"/>
        <pc:sldMkLst>
          <pc:docMk/>
          <pc:sldMk cId="3282601229" sldId="296"/>
        </pc:sldMkLst>
      </pc:sldChg>
      <pc:sldChg chg="add del">
        <pc:chgData name="Philip C" userId="d6f1ad276d3dafb8" providerId="LiveId" clId="{27C70A46-F7DE-40C7-BB72-90D31E11A3E1}" dt="2022-10-03T11:55:57.880" v="372"/>
        <pc:sldMkLst>
          <pc:docMk/>
          <pc:sldMk cId="3631828493" sldId="297"/>
        </pc:sldMkLst>
      </pc:sldChg>
      <pc:sldChg chg="new">
        <pc:chgData name="Philip C" userId="d6f1ad276d3dafb8" providerId="LiveId" clId="{27C70A46-F7DE-40C7-BB72-90D31E11A3E1}" dt="2022-10-03T12:07:48.228" v="516" actId="680"/>
        <pc:sldMkLst>
          <pc:docMk/>
          <pc:sldMk cId="3857626955" sldId="297"/>
        </pc:sldMkLst>
      </pc:sldChg>
      <pc:sldChg chg="new">
        <pc:chgData name="Philip C" userId="d6f1ad276d3dafb8" providerId="LiveId" clId="{27C70A46-F7DE-40C7-BB72-90D31E11A3E1}" dt="2022-10-03T12:07:48.557" v="517" actId="680"/>
        <pc:sldMkLst>
          <pc:docMk/>
          <pc:sldMk cId="1010521773" sldId="298"/>
        </pc:sldMkLst>
      </pc:sldChg>
      <pc:sldChg chg="addSp modSp new del mod setBg">
        <pc:chgData name="Philip C" userId="d6f1ad276d3dafb8" providerId="LiveId" clId="{27C70A46-F7DE-40C7-BB72-90D31E11A3E1}" dt="2022-10-03T14:45:41.623" v="529" actId="47"/>
        <pc:sldMkLst>
          <pc:docMk/>
          <pc:sldMk cId="2676564191" sldId="303"/>
        </pc:sldMkLst>
        <pc:spChg chg="mod">
          <ac:chgData name="Philip C" userId="d6f1ad276d3dafb8" providerId="LiveId" clId="{27C70A46-F7DE-40C7-BB72-90D31E11A3E1}" dt="2022-10-03T14:45:33.880" v="528" actId="26606"/>
          <ac:spMkLst>
            <pc:docMk/>
            <pc:sldMk cId="2676564191" sldId="303"/>
            <ac:spMk id="2" creationId="{F07E396E-F5FD-01B8-13FB-4ADBABCB8B4F}"/>
          </ac:spMkLst>
        </pc:spChg>
        <pc:spChg chg="mod">
          <ac:chgData name="Philip C" userId="d6f1ad276d3dafb8" providerId="LiveId" clId="{27C70A46-F7DE-40C7-BB72-90D31E11A3E1}" dt="2022-10-03T14:45:33.880" v="528" actId="26606"/>
          <ac:spMkLst>
            <pc:docMk/>
            <pc:sldMk cId="2676564191" sldId="303"/>
            <ac:spMk id="3" creationId="{F503036B-7212-B986-8F9C-01F315347E94}"/>
          </ac:spMkLst>
        </pc:spChg>
        <pc:spChg chg="add">
          <ac:chgData name="Philip C" userId="d6f1ad276d3dafb8" providerId="LiveId" clId="{27C70A46-F7DE-40C7-BB72-90D31E11A3E1}" dt="2022-10-03T14:45:33.880" v="528" actId="26606"/>
          <ac:spMkLst>
            <pc:docMk/>
            <pc:sldMk cId="2676564191" sldId="303"/>
            <ac:spMk id="9" creationId="{C5176844-69C3-4F79-BE38-EA5BDDF4FEA4}"/>
          </ac:spMkLst>
        </pc:spChg>
        <pc:spChg chg="add">
          <ac:chgData name="Philip C" userId="d6f1ad276d3dafb8" providerId="LiveId" clId="{27C70A46-F7DE-40C7-BB72-90D31E11A3E1}" dt="2022-10-03T14:45:33.880" v="528" actId="26606"/>
          <ac:spMkLst>
            <pc:docMk/>
            <pc:sldMk cId="2676564191" sldId="303"/>
            <ac:spMk id="13" creationId="{A101E513-AF74-4E9D-A31F-99664250722D}"/>
          </ac:spMkLst>
        </pc:spChg>
        <pc:picChg chg="add">
          <ac:chgData name="Philip C" userId="d6f1ad276d3dafb8" providerId="LiveId" clId="{27C70A46-F7DE-40C7-BB72-90D31E11A3E1}" dt="2022-10-03T14:45:33.880" v="528" actId="26606"/>
          <ac:picMkLst>
            <pc:docMk/>
            <pc:sldMk cId="2676564191" sldId="303"/>
            <ac:picMk id="5" creationId="{28D183B1-F212-B981-D8A9-FAF9066667A5}"/>
          </ac:picMkLst>
        </pc:picChg>
        <pc:cxnChg chg="add">
          <ac:chgData name="Philip C" userId="d6f1ad276d3dafb8" providerId="LiveId" clId="{27C70A46-F7DE-40C7-BB72-90D31E11A3E1}" dt="2022-10-03T14:45:33.880" v="528" actId="26606"/>
          <ac:cxnSpMkLst>
            <pc:docMk/>
            <pc:sldMk cId="2676564191" sldId="303"/>
            <ac:cxnSpMk id="11" creationId="{C1FC086D-39EC-448D-97E7-FF232355AE19}"/>
          </ac:cxnSpMkLst>
        </pc:cxnChg>
      </pc:sldChg>
      <pc:sldChg chg="addSp delSp modSp add mod">
        <pc:chgData name="Philip C" userId="d6f1ad276d3dafb8" providerId="LiveId" clId="{27C70A46-F7DE-40C7-BB72-90D31E11A3E1}" dt="2022-10-03T14:47:50.574" v="582" actId="166"/>
        <pc:sldMkLst>
          <pc:docMk/>
          <pc:sldMk cId="2722726657" sldId="303"/>
        </pc:sldMkLst>
        <pc:spChg chg="mod">
          <ac:chgData name="Philip C" userId="d6f1ad276d3dafb8" providerId="LiveId" clId="{27C70A46-F7DE-40C7-BB72-90D31E11A3E1}" dt="2022-10-03T14:47:19.733" v="575" actId="1076"/>
          <ac:spMkLst>
            <pc:docMk/>
            <pc:sldMk cId="2722726657" sldId="303"/>
            <ac:spMk id="2" creationId="{3F3F9A08-8A2C-4349-AA0D-C885AFBDD7C4}"/>
          </ac:spMkLst>
        </pc:spChg>
        <pc:spChg chg="del">
          <ac:chgData name="Philip C" userId="d6f1ad276d3dafb8" providerId="LiveId" clId="{27C70A46-F7DE-40C7-BB72-90D31E11A3E1}" dt="2022-10-03T14:47:06.957" v="572" actId="478"/>
          <ac:spMkLst>
            <pc:docMk/>
            <pc:sldMk cId="2722726657" sldId="303"/>
            <ac:spMk id="3" creationId="{522ABD9D-3C7A-41F7-8996-F1AD21B6983B}"/>
          </ac:spMkLst>
        </pc:spChg>
        <pc:spChg chg="add del mod">
          <ac:chgData name="Philip C" userId="d6f1ad276d3dafb8" providerId="LiveId" clId="{27C70A46-F7DE-40C7-BB72-90D31E11A3E1}" dt="2022-10-03T14:47:15.747" v="574" actId="478"/>
          <ac:spMkLst>
            <pc:docMk/>
            <pc:sldMk cId="2722726657" sldId="303"/>
            <ac:spMk id="6" creationId="{ABA5F294-8A13-5383-106A-F04BD323E14F}"/>
          </ac:spMkLst>
        </pc:spChg>
        <pc:picChg chg="del mod">
          <ac:chgData name="Philip C" userId="d6f1ad276d3dafb8" providerId="LiveId" clId="{27C70A46-F7DE-40C7-BB72-90D31E11A3E1}" dt="2022-10-03T14:46:10.661" v="532" actId="478"/>
          <ac:picMkLst>
            <pc:docMk/>
            <pc:sldMk cId="2722726657" sldId="303"/>
            <ac:picMk id="5" creationId="{A483B735-8D67-4900-A7F7-17D2D95ADF1E}"/>
          </ac:picMkLst>
        </pc:picChg>
        <pc:picChg chg="add mod">
          <ac:chgData name="Philip C" userId="d6f1ad276d3dafb8" providerId="LiveId" clId="{27C70A46-F7DE-40C7-BB72-90D31E11A3E1}" dt="2022-10-03T14:47:50.574" v="582" actId="166"/>
          <ac:picMkLst>
            <pc:docMk/>
            <pc:sldMk cId="2722726657" sldId="303"/>
            <ac:picMk id="8194" creationId="{2855502A-CAF1-B5A3-2DDD-10E2AE087A5D}"/>
          </ac:picMkLst>
        </pc:picChg>
        <pc:picChg chg="add mod">
          <ac:chgData name="Philip C" userId="d6f1ad276d3dafb8" providerId="LiveId" clId="{27C70A46-F7DE-40C7-BB72-90D31E11A3E1}" dt="2022-10-03T14:47:48.296" v="581" actId="1076"/>
          <ac:picMkLst>
            <pc:docMk/>
            <pc:sldMk cId="2722726657" sldId="303"/>
            <ac:picMk id="8196" creationId="{98626537-3EF8-7FEC-6038-3F924C9DACFC}"/>
          </ac:picMkLst>
        </pc:picChg>
      </pc:sldChg>
    </pc:docChg>
  </pc:docChgLst>
  <pc:docChgLst>
    <pc:chgData name="Philip C" userId="d6f1ad276d3dafb8" providerId="LiveId" clId="{1C8901AC-8C2E-4E4F-817E-CB9B14566001}"/>
    <pc:docChg chg="undo custSel addSld delSld modSld sldOrd">
      <pc:chgData name="Philip C" userId="d6f1ad276d3dafb8" providerId="LiveId" clId="{1C8901AC-8C2E-4E4F-817E-CB9B14566001}" dt="2022-02-06T13:25:19.388" v="1633" actId="680"/>
      <pc:docMkLst>
        <pc:docMk/>
      </pc:docMkLst>
      <pc:sldChg chg="addSp delSp modSp mod">
        <pc:chgData name="Philip C" userId="d6f1ad276d3dafb8" providerId="LiveId" clId="{1C8901AC-8C2E-4E4F-817E-CB9B14566001}" dt="2022-02-05T16:32:07.451" v="242" actId="20577"/>
        <pc:sldMkLst>
          <pc:docMk/>
          <pc:sldMk cId="174727150" sldId="256"/>
        </pc:sldMkLst>
        <pc:spChg chg="mod">
          <ac:chgData name="Philip C" userId="d6f1ad276d3dafb8" providerId="LiveId" clId="{1C8901AC-8C2E-4E4F-817E-CB9B14566001}" dt="2022-02-05T16:29:48.253" v="240" actId="20577"/>
          <ac:spMkLst>
            <pc:docMk/>
            <pc:sldMk cId="174727150" sldId="256"/>
            <ac:spMk id="2" creationId="{9976812C-E0B6-4290-89A3-886BD4F1FEB2}"/>
          </ac:spMkLst>
        </pc:spChg>
        <pc:spChg chg="mod">
          <ac:chgData name="Philip C" userId="d6f1ad276d3dafb8" providerId="LiveId" clId="{1C8901AC-8C2E-4E4F-817E-CB9B14566001}" dt="2022-02-05T16:32:07.451" v="242" actId="20577"/>
          <ac:spMkLst>
            <pc:docMk/>
            <pc:sldMk cId="174727150" sldId="256"/>
            <ac:spMk id="3" creationId="{E22BD3CD-0306-4F69-ABD9-CB2F56316455}"/>
          </ac:spMkLst>
        </pc:spChg>
        <pc:spChg chg="add del">
          <ac:chgData name="Philip C" userId="d6f1ad276d3dafb8" providerId="LiveId" clId="{1C8901AC-8C2E-4E4F-817E-CB9B14566001}" dt="2022-02-05T16:15:52.144" v="151" actId="22"/>
          <ac:spMkLst>
            <pc:docMk/>
            <pc:sldMk cId="174727150" sldId="256"/>
            <ac:spMk id="10" creationId="{F0ADCD5F-73EC-4742-BE60-F0B2202AEBAF}"/>
          </ac:spMkLst>
        </pc:spChg>
        <pc:picChg chg="add del mod">
          <ac:chgData name="Philip C" userId="d6f1ad276d3dafb8" providerId="LiveId" clId="{1C8901AC-8C2E-4E4F-817E-CB9B14566001}" dt="2022-02-05T16:16:06.779" v="155" actId="478"/>
          <ac:picMkLst>
            <pc:docMk/>
            <pc:sldMk cId="174727150" sldId="256"/>
            <ac:picMk id="7" creationId="{CE12C42B-2BA0-4173-A61F-1F4F35DAC067}"/>
          </ac:picMkLst>
        </pc:picChg>
        <pc:picChg chg="add mod">
          <ac:chgData name="Philip C" userId="d6f1ad276d3dafb8" providerId="LiveId" clId="{1C8901AC-8C2E-4E4F-817E-CB9B14566001}" dt="2022-02-05T16:22:50.548" v="216" actId="1076"/>
          <ac:picMkLst>
            <pc:docMk/>
            <pc:sldMk cId="174727150" sldId="256"/>
            <ac:picMk id="9" creationId="{B2142FB4-A6B5-4951-A2B0-889EA0C97FE0}"/>
          </ac:picMkLst>
        </pc:picChg>
      </pc:sldChg>
      <pc:sldChg chg="modNotesTx">
        <pc:chgData name="Philip C" userId="d6f1ad276d3dafb8" providerId="LiveId" clId="{1C8901AC-8C2E-4E4F-817E-CB9B14566001}" dt="2022-02-06T13:14:01.652" v="1631" actId="20577"/>
        <pc:sldMkLst>
          <pc:docMk/>
          <pc:sldMk cId="1594605391" sldId="257"/>
        </pc:sldMkLst>
      </pc:sldChg>
      <pc:sldChg chg="modAnim modNotesTx">
        <pc:chgData name="Philip C" userId="d6f1ad276d3dafb8" providerId="LiveId" clId="{1C8901AC-8C2E-4E4F-817E-CB9B14566001}" dt="2022-02-06T13:13:45.373" v="1601" actId="20577"/>
        <pc:sldMkLst>
          <pc:docMk/>
          <pc:sldMk cId="3763171286" sldId="258"/>
        </pc:sldMkLst>
      </pc:sldChg>
      <pc:sldChg chg="modSp modAnim">
        <pc:chgData name="Philip C" userId="d6f1ad276d3dafb8" providerId="LiveId" clId="{1C8901AC-8C2E-4E4F-817E-CB9B14566001}" dt="2022-02-05T20:07:52.351" v="1575" actId="20577"/>
        <pc:sldMkLst>
          <pc:docMk/>
          <pc:sldMk cId="3923954501" sldId="259"/>
        </pc:sldMkLst>
        <pc:spChg chg="mod">
          <ac:chgData name="Philip C" userId="d6f1ad276d3dafb8" providerId="LiveId" clId="{1C8901AC-8C2E-4E4F-817E-CB9B14566001}" dt="2022-02-05T20:07:52.351" v="1575" actId="20577"/>
          <ac:spMkLst>
            <pc:docMk/>
            <pc:sldMk cId="3923954501" sldId="259"/>
            <ac:spMk id="17" creationId="{8D671B9E-ECFD-4EEF-96FF-7F326E15A8BE}"/>
          </ac:spMkLst>
        </pc:spChg>
      </pc:sldChg>
      <pc:sldChg chg="modSp mod">
        <pc:chgData name="Philip C" userId="d6f1ad276d3dafb8" providerId="LiveId" clId="{1C8901AC-8C2E-4E4F-817E-CB9B14566001}" dt="2022-02-05T20:14:00.849" v="1577" actId="27636"/>
        <pc:sldMkLst>
          <pc:docMk/>
          <pc:sldMk cId="4198654125" sldId="261"/>
        </pc:sldMkLst>
        <pc:spChg chg="mod">
          <ac:chgData name="Philip C" userId="d6f1ad276d3dafb8" providerId="LiveId" clId="{1C8901AC-8C2E-4E4F-817E-CB9B14566001}" dt="2022-02-05T20:14:00.849" v="1577" actId="27636"/>
          <ac:spMkLst>
            <pc:docMk/>
            <pc:sldMk cId="4198654125" sldId="261"/>
            <ac:spMk id="3" creationId="{56CBE4BF-2F38-4838-8971-9952E78E921C}"/>
          </ac:spMkLst>
        </pc:spChg>
      </pc:sldChg>
      <pc:sldChg chg="del">
        <pc:chgData name="Philip C" userId="d6f1ad276d3dafb8" providerId="LiveId" clId="{1C8901AC-8C2E-4E4F-817E-CB9B14566001}" dt="2022-02-06T13:25:05.057" v="1632" actId="47"/>
        <pc:sldMkLst>
          <pc:docMk/>
          <pc:sldMk cId="2410628406" sldId="265"/>
        </pc:sldMkLst>
      </pc:sldChg>
      <pc:sldChg chg="addSp delSp modSp new mod">
        <pc:chgData name="Philip C" userId="d6f1ad276d3dafb8" providerId="LiveId" clId="{1C8901AC-8C2E-4E4F-817E-CB9B14566001}" dt="2021-10-30T14:22:33.491" v="149" actId="26606"/>
        <pc:sldMkLst>
          <pc:docMk/>
          <pc:sldMk cId="3860433426" sldId="267"/>
        </pc:sldMkLst>
        <pc:spChg chg="mod">
          <ac:chgData name="Philip C" userId="d6f1ad276d3dafb8" providerId="LiveId" clId="{1C8901AC-8C2E-4E4F-817E-CB9B14566001}" dt="2021-10-30T14:21:38.264" v="29" actId="20577"/>
          <ac:spMkLst>
            <pc:docMk/>
            <pc:sldMk cId="3860433426" sldId="267"/>
            <ac:spMk id="2" creationId="{461CC8DF-1E2E-486C-ABDA-060FBB7D03A2}"/>
          </ac:spMkLst>
        </pc:spChg>
        <pc:spChg chg="del mod">
          <ac:chgData name="Philip C" userId="d6f1ad276d3dafb8" providerId="LiveId" clId="{1C8901AC-8C2E-4E4F-817E-CB9B14566001}" dt="2021-10-30T14:22:33.491" v="149" actId="26606"/>
          <ac:spMkLst>
            <pc:docMk/>
            <pc:sldMk cId="3860433426" sldId="267"/>
            <ac:spMk id="3" creationId="{1AB40877-621B-45CF-A70F-B9B69A8F217B}"/>
          </ac:spMkLst>
        </pc:spChg>
        <pc:graphicFrameChg chg="add">
          <ac:chgData name="Philip C" userId="d6f1ad276d3dafb8" providerId="LiveId" clId="{1C8901AC-8C2E-4E4F-817E-CB9B14566001}" dt="2021-10-30T14:22:33.491" v="149" actId="26606"/>
          <ac:graphicFrameMkLst>
            <pc:docMk/>
            <pc:sldMk cId="3860433426" sldId="267"/>
            <ac:graphicFrameMk id="5" creationId="{0FDF62B6-F7EA-4B93-829B-96A965915494}"/>
          </ac:graphicFrameMkLst>
        </pc:graphicFrameChg>
      </pc:sldChg>
      <pc:sldChg chg="addSp delSp modSp new mod ord setBg modAnim setClrOvrMap">
        <pc:chgData name="Philip C" userId="d6f1ad276d3dafb8" providerId="LiveId" clId="{1C8901AC-8C2E-4E4F-817E-CB9B14566001}" dt="2022-02-05T16:36:23.234" v="556"/>
        <pc:sldMkLst>
          <pc:docMk/>
          <pc:sldMk cId="1203175655" sldId="268"/>
        </pc:sldMkLst>
        <pc:spChg chg="mod ord">
          <ac:chgData name="Philip C" userId="d6f1ad276d3dafb8" providerId="LiveId" clId="{1C8901AC-8C2E-4E4F-817E-CB9B14566001}" dt="2022-02-05T16:34:54.643" v="461" actId="26606"/>
          <ac:spMkLst>
            <pc:docMk/>
            <pc:sldMk cId="1203175655" sldId="268"/>
            <ac:spMk id="2" creationId="{B6684245-2055-466C-A33B-6278082D9D1B}"/>
          </ac:spMkLst>
        </pc:spChg>
        <pc:spChg chg="del mod">
          <ac:chgData name="Philip C" userId="d6f1ad276d3dafb8" providerId="LiveId" clId="{1C8901AC-8C2E-4E4F-817E-CB9B14566001}" dt="2022-02-05T16:32:21.273" v="260"/>
          <ac:spMkLst>
            <pc:docMk/>
            <pc:sldMk cId="1203175655" sldId="268"/>
            <ac:spMk id="3" creationId="{4F071F36-32F9-4AB6-A7B1-D675A607AF14}"/>
          </ac:spMkLst>
        </pc:spChg>
        <pc:spChg chg="add del mod">
          <ac:chgData name="Philip C" userId="d6f1ad276d3dafb8" providerId="LiveId" clId="{1C8901AC-8C2E-4E4F-817E-CB9B14566001}" dt="2022-02-05T16:33:19.632" v="310" actId="478"/>
          <ac:spMkLst>
            <pc:docMk/>
            <pc:sldMk cId="1203175655" sldId="268"/>
            <ac:spMk id="4" creationId="{2958DDCA-C10E-4517-93DB-3729A5A1858A}"/>
          </ac:spMkLst>
        </pc:spChg>
        <pc:spChg chg="add mod">
          <ac:chgData name="Philip C" userId="d6f1ad276d3dafb8" providerId="LiveId" clId="{1C8901AC-8C2E-4E4F-817E-CB9B14566001}" dt="2022-02-05T16:35:56.619" v="553" actId="20577"/>
          <ac:spMkLst>
            <pc:docMk/>
            <pc:sldMk cId="1203175655" sldId="268"/>
            <ac:spMk id="5" creationId="{79EB323F-DB17-448C-8E3E-9E299566C1FE}"/>
          </ac:spMkLst>
        </pc:spChg>
        <pc:spChg chg="add del">
          <ac:chgData name="Philip C" userId="d6f1ad276d3dafb8" providerId="LiveId" clId="{1C8901AC-8C2E-4E4F-817E-CB9B14566001}" dt="2022-02-05T16:34:54.643" v="461" actId="26606"/>
          <ac:spMkLst>
            <pc:docMk/>
            <pc:sldMk cId="1203175655" sldId="268"/>
            <ac:spMk id="8" creationId="{C5176844-69C3-4F79-BE38-EA5BDDF4FEA4}"/>
          </ac:spMkLst>
        </pc:spChg>
        <pc:spChg chg="add del">
          <ac:chgData name="Philip C" userId="d6f1ad276d3dafb8" providerId="LiveId" clId="{1C8901AC-8C2E-4E4F-817E-CB9B14566001}" dt="2022-02-05T16:34:54.643" v="461" actId="26606"/>
          <ac:spMkLst>
            <pc:docMk/>
            <pc:sldMk cId="1203175655" sldId="268"/>
            <ac:spMk id="10" creationId="{1CF1AAE4-D0BC-430F-A613-7BBAAECA0C2D}"/>
          </ac:spMkLst>
        </pc:spChg>
        <pc:spChg chg="add del">
          <ac:chgData name="Philip C" userId="d6f1ad276d3dafb8" providerId="LiveId" clId="{1C8901AC-8C2E-4E4F-817E-CB9B14566001}" dt="2022-02-05T16:34:54.643" v="461" actId="26606"/>
          <ac:spMkLst>
            <pc:docMk/>
            <pc:sldMk cId="1203175655" sldId="268"/>
            <ac:spMk id="12" creationId="{A101E513-AF74-4E9D-A31F-99664250722D}"/>
          </ac:spMkLst>
        </pc:spChg>
        <pc:spChg chg="add del">
          <ac:chgData name="Philip C" userId="d6f1ad276d3dafb8" providerId="LiveId" clId="{1C8901AC-8C2E-4E4F-817E-CB9B14566001}" dt="2022-02-05T16:34:54.636" v="460" actId="26606"/>
          <ac:spMkLst>
            <pc:docMk/>
            <pc:sldMk cId="1203175655" sldId="268"/>
            <ac:spMk id="17" creationId="{10C9A191-62EE-4A86-8FF9-6794BC3C58A7}"/>
          </ac:spMkLst>
        </pc:spChg>
        <pc:spChg chg="add del">
          <ac:chgData name="Philip C" userId="d6f1ad276d3dafb8" providerId="LiveId" clId="{1C8901AC-8C2E-4E4F-817E-CB9B14566001}" dt="2022-02-05T16:34:54.636" v="460" actId="26606"/>
          <ac:spMkLst>
            <pc:docMk/>
            <pc:sldMk cId="1203175655" sldId="268"/>
            <ac:spMk id="19" creationId="{6222F81D-28CB-42CB-9961-602C33F65295}"/>
          </ac:spMkLst>
        </pc:spChg>
        <pc:spChg chg="add del">
          <ac:chgData name="Philip C" userId="d6f1ad276d3dafb8" providerId="LiveId" clId="{1C8901AC-8C2E-4E4F-817E-CB9B14566001}" dt="2022-02-05T16:34:54.636" v="460" actId="26606"/>
          <ac:spMkLst>
            <pc:docMk/>
            <pc:sldMk cId="1203175655" sldId="268"/>
            <ac:spMk id="23" creationId="{4E75910E-4112-4447-8981-4CA7ACEF94BA}"/>
          </ac:spMkLst>
        </pc:spChg>
        <pc:spChg chg="add">
          <ac:chgData name="Philip C" userId="d6f1ad276d3dafb8" providerId="LiveId" clId="{1C8901AC-8C2E-4E4F-817E-CB9B14566001}" dt="2022-02-05T16:34:54.643" v="461" actId="26606"/>
          <ac:spMkLst>
            <pc:docMk/>
            <pc:sldMk cId="1203175655" sldId="268"/>
            <ac:spMk id="25" creationId="{C5176844-69C3-4F79-BE38-EA5BDDF4FEA4}"/>
          </ac:spMkLst>
        </pc:spChg>
        <pc:spChg chg="add">
          <ac:chgData name="Philip C" userId="d6f1ad276d3dafb8" providerId="LiveId" clId="{1C8901AC-8C2E-4E4F-817E-CB9B14566001}" dt="2022-02-05T16:34:54.643" v="461" actId="26606"/>
          <ac:spMkLst>
            <pc:docMk/>
            <pc:sldMk cId="1203175655" sldId="268"/>
            <ac:spMk id="27" creationId="{A101E513-AF74-4E9D-A31F-99664250722D}"/>
          </ac:spMkLst>
        </pc:spChg>
        <pc:picChg chg="add mod ord">
          <ac:chgData name="Philip C" userId="d6f1ad276d3dafb8" providerId="LiveId" clId="{1C8901AC-8C2E-4E4F-817E-CB9B14566001}" dt="2022-02-05T16:34:54.643" v="461" actId="26606"/>
          <ac:picMkLst>
            <pc:docMk/>
            <pc:sldMk cId="1203175655" sldId="268"/>
            <ac:picMk id="7" creationId="{28BF79ED-BE27-4CD6-A699-F0E8B4179022}"/>
          </ac:picMkLst>
        </pc:picChg>
        <pc:cxnChg chg="add del">
          <ac:chgData name="Philip C" userId="d6f1ad276d3dafb8" providerId="LiveId" clId="{1C8901AC-8C2E-4E4F-817E-CB9B14566001}" dt="2022-02-05T16:34:54.636" v="460" actId="26606"/>
          <ac:cxnSpMkLst>
            <pc:docMk/>
            <pc:sldMk cId="1203175655" sldId="268"/>
            <ac:cxnSpMk id="21" creationId="{081E1E49-F752-49CA-BFF6-1303B0A8AA03}"/>
          </ac:cxnSpMkLst>
        </pc:cxnChg>
        <pc:cxnChg chg="add">
          <ac:chgData name="Philip C" userId="d6f1ad276d3dafb8" providerId="LiveId" clId="{1C8901AC-8C2E-4E4F-817E-CB9B14566001}" dt="2022-02-05T16:34:54.643" v="461" actId="26606"/>
          <ac:cxnSpMkLst>
            <pc:docMk/>
            <pc:sldMk cId="1203175655" sldId="268"/>
            <ac:cxnSpMk id="26" creationId="{AEF97C72-3F89-4F0A-9629-01818B389CF0}"/>
          </ac:cxnSpMkLst>
        </pc:cxnChg>
      </pc:sldChg>
      <pc:sldChg chg="addSp delSp modSp new del mod setBg">
        <pc:chgData name="Philip C" userId="d6f1ad276d3dafb8" providerId="LiveId" clId="{1C8901AC-8C2E-4E4F-817E-CB9B14566001}" dt="2022-02-05T16:18:38.037" v="171" actId="47"/>
        <pc:sldMkLst>
          <pc:docMk/>
          <pc:sldMk cId="3368481876" sldId="268"/>
        </pc:sldMkLst>
        <pc:spChg chg="mod">
          <ac:chgData name="Philip C" userId="d6f1ad276d3dafb8" providerId="LiveId" clId="{1C8901AC-8C2E-4E4F-817E-CB9B14566001}" dt="2022-02-05T16:18:28.415" v="170" actId="26606"/>
          <ac:spMkLst>
            <pc:docMk/>
            <pc:sldMk cId="3368481876" sldId="268"/>
            <ac:spMk id="2" creationId="{53DE976C-F616-47AE-9A2F-B56FCF57CB1D}"/>
          </ac:spMkLst>
        </pc:spChg>
        <pc:spChg chg="del">
          <ac:chgData name="Philip C" userId="d6f1ad276d3dafb8" providerId="LiveId" clId="{1C8901AC-8C2E-4E4F-817E-CB9B14566001}" dt="2022-02-05T16:18:28.415" v="170" actId="26606"/>
          <ac:spMkLst>
            <pc:docMk/>
            <pc:sldMk cId="3368481876" sldId="268"/>
            <ac:spMk id="3" creationId="{4795FB53-0EE9-4F2D-AFD3-7C21E5EE0818}"/>
          </ac:spMkLst>
        </pc:spChg>
        <pc:spChg chg="add">
          <ac:chgData name="Philip C" userId="d6f1ad276d3dafb8" providerId="LiveId" clId="{1C8901AC-8C2E-4E4F-817E-CB9B14566001}" dt="2022-02-05T16:18:28.415" v="170" actId="26606"/>
          <ac:spMkLst>
            <pc:docMk/>
            <pc:sldMk cId="3368481876" sldId="268"/>
            <ac:spMk id="9" creationId="{DD4C4B28-6B4B-4445-8535-F516D74E4AA9}"/>
          </ac:spMkLst>
        </pc:spChg>
        <pc:spChg chg="add">
          <ac:chgData name="Philip C" userId="d6f1ad276d3dafb8" providerId="LiveId" clId="{1C8901AC-8C2E-4E4F-817E-CB9B14566001}" dt="2022-02-05T16:18:28.415" v="170" actId="26606"/>
          <ac:spMkLst>
            <pc:docMk/>
            <pc:sldMk cId="3368481876" sldId="268"/>
            <ac:spMk id="13" creationId="{55B419A7-F817-4767-8CCB-FB0E189C4ACD}"/>
          </ac:spMkLst>
        </pc:spChg>
        <pc:spChg chg="add">
          <ac:chgData name="Philip C" userId="d6f1ad276d3dafb8" providerId="LiveId" clId="{1C8901AC-8C2E-4E4F-817E-CB9B14566001}" dt="2022-02-05T16:18:28.415" v="170" actId="26606"/>
          <ac:spMkLst>
            <pc:docMk/>
            <pc:sldMk cId="3368481876" sldId="268"/>
            <ac:spMk id="15" creationId="{E4398140-F067-40E9-892C-4DB04C70BC55}"/>
          </ac:spMkLst>
        </pc:spChg>
        <pc:spChg chg="add">
          <ac:chgData name="Philip C" userId="d6f1ad276d3dafb8" providerId="LiveId" clId="{1C8901AC-8C2E-4E4F-817E-CB9B14566001}" dt="2022-02-05T16:18:28.415" v="170" actId="26606"/>
          <ac:spMkLst>
            <pc:docMk/>
            <pc:sldMk cId="3368481876" sldId="268"/>
            <ac:spMk id="19" creationId="{7021D92D-08FF-45A6-9109-AC9462C7E8E3}"/>
          </ac:spMkLst>
        </pc:spChg>
        <pc:picChg chg="add">
          <ac:chgData name="Philip C" userId="d6f1ad276d3dafb8" providerId="LiveId" clId="{1C8901AC-8C2E-4E4F-817E-CB9B14566001}" dt="2022-02-05T16:18:28.415" v="170" actId="26606"/>
          <ac:picMkLst>
            <pc:docMk/>
            <pc:sldMk cId="3368481876" sldId="268"/>
            <ac:picMk id="5" creationId="{69F038D2-3D59-40BF-BE85-81A85EB30A04}"/>
          </ac:picMkLst>
        </pc:picChg>
        <pc:cxnChg chg="add">
          <ac:chgData name="Philip C" userId="d6f1ad276d3dafb8" providerId="LiveId" clId="{1C8901AC-8C2E-4E4F-817E-CB9B14566001}" dt="2022-02-05T16:18:28.415" v="170" actId="26606"/>
          <ac:cxnSpMkLst>
            <pc:docMk/>
            <pc:sldMk cId="3368481876" sldId="268"/>
            <ac:cxnSpMk id="11" creationId="{0CB1C732-7193-4253-8746-850D090A6B4E}"/>
          </ac:cxnSpMkLst>
        </pc:cxnChg>
        <pc:cxnChg chg="add">
          <ac:chgData name="Philip C" userId="d6f1ad276d3dafb8" providerId="LiveId" clId="{1C8901AC-8C2E-4E4F-817E-CB9B14566001}" dt="2022-02-05T16:18:28.415" v="170" actId="26606"/>
          <ac:cxnSpMkLst>
            <pc:docMk/>
            <pc:sldMk cId="3368481876" sldId="268"/>
            <ac:cxnSpMk id="17" creationId="{17726E8A-324C-4684-96F2-AFDDFB2F1441}"/>
          </ac:cxnSpMkLst>
        </pc:cxnChg>
      </pc:sldChg>
      <pc:sldChg chg="modSp new mod ord">
        <pc:chgData name="Philip C" userId="d6f1ad276d3dafb8" providerId="LiveId" clId="{1C8901AC-8C2E-4E4F-817E-CB9B14566001}" dt="2022-02-05T17:53:49.606" v="589"/>
        <pc:sldMkLst>
          <pc:docMk/>
          <pc:sldMk cId="97177053" sldId="269"/>
        </pc:sldMkLst>
        <pc:spChg chg="mod">
          <ac:chgData name="Philip C" userId="d6f1ad276d3dafb8" providerId="LiveId" clId="{1C8901AC-8C2E-4E4F-817E-CB9B14566001}" dt="2022-02-05T16:51:01.969" v="585" actId="20577"/>
          <ac:spMkLst>
            <pc:docMk/>
            <pc:sldMk cId="97177053" sldId="269"/>
            <ac:spMk id="2" creationId="{C12FEA6B-D923-47B5-B20B-654E796F5F57}"/>
          </ac:spMkLst>
        </pc:spChg>
      </pc:sldChg>
      <pc:sldChg chg="del">
        <pc:chgData name="Philip C" userId="d6f1ad276d3dafb8" providerId="LiveId" clId="{1C8901AC-8C2E-4E4F-817E-CB9B14566001}" dt="2022-02-05T18:58:59.561" v="1497" actId="47"/>
        <pc:sldMkLst>
          <pc:docMk/>
          <pc:sldMk cId="2859381790" sldId="270"/>
        </pc:sldMkLst>
      </pc:sldChg>
      <pc:sldChg chg="addSp delSp modSp add mod setBg setClrOvrMap">
        <pc:chgData name="Philip C" userId="d6f1ad276d3dafb8" providerId="LiveId" clId="{1C8901AC-8C2E-4E4F-817E-CB9B14566001}" dt="2022-02-05T17:55:22.227" v="618" actId="26606"/>
        <pc:sldMkLst>
          <pc:docMk/>
          <pc:sldMk cId="554247628" sldId="271"/>
        </pc:sldMkLst>
        <pc:spChg chg="mod">
          <ac:chgData name="Philip C" userId="d6f1ad276d3dafb8" providerId="LiveId" clId="{1C8901AC-8C2E-4E4F-817E-CB9B14566001}" dt="2022-02-05T17:55:22.227" v="618" actId="26606"/>
          <ac:spMkLst>
            <pc:docMk/>
            <pc:sldMk cId="554247628" sldId="271"/>
            <ac:spMk id="2" creationId="{6F875ED1-8165-4EF1-AF1C-A78CB3FBCF3D}"/>
          </ac:spMkLst>
        </pc:spChg>
        <pc:spChg chg="mod">
          <ac:chgData name="Philip C" userId="d6f1ad276d3dafb8" providerId="LiveId" clId="{1C8901AC-8C2E-4E4F-817E-CB9B14566001}" dt="2022-02-05T17:55:22.227" v="618" actId="26606"/>
          <ac:spMkLst>
            <pc:docMk/>
            <pc:sldMk cId="554247628" sldId="271"/>
            <ac:spMk id="3" creationId="{97BB17B9-D573-4AC9-9791-DD58440217B6}"/>
          </ac:spMkLst>
        </pc:spChg>
        <pc:spChg chg="add del">
          <ac:chgData name="Philip C" userId="d6f1ad276d3dafb8" providerId="LiveId" clId="{1C8901AC-8C2E-4E4F-817E-CB9B14566001}" dt="2022-02-05T17:55:22.227" v="618" actId="26606"/>
          <ac:spMkLst>
            <pc:docMk/>
            <pc:sldMk cId="554247628" sldId="271"/>
            <ac:spMk id="8" creationId="{DD4C4B28-6B4B-4445-8535-F516D74E4AA9}"/>
          </ac:spMkLst>
        </pc:spChg>
        <pc:spChg chg="add del">
          <ac:chgData name="Philip C" userId="d6f1ad276d3dafb8" providerId="LiveId" clId="{1C8901AC-8C2E-4E4F-817E-CB9B14566001}" dt="2022-02-05T17:55:22.227" v="618" actId="26606"/>
          <ac:spMkLst>
            <pc:docMk/>
            <pc:sldMk cId="554247628" sldId="271"/>
            <ac:spMk id="12" creationId="{55B419A7-F817-4767-8CCB-FB0E189C4ACD}"/>
          </ac:spMkLst>
        </pc:spChg>
        <pc:spChg chg="add del">
          <ac:chgData name="Philip C" userId="d6f1ad276d3dafb8" providerId="LiveId" clId="{1C8901AC-8C2E-4E4F-817E-CB9B14566001}" dt="2022-02-05T17:55:22.227" v="618" actId="26606"/>
          <ac:spMkLst>
            <pc:docMk/>
            <pc:sldMk cId="554247628" sldId="271"/>
            <ac:spMk id="16" creationId="{B3BE00DD-5F52-49B1-A83B-F2E555AC5D05}"/>
          </ac:spMkLst>
        </pc:spChg>
        <pc:spChg chg="add del">
          <ac:chgData name="Philip C" userId="d6f1ad276d3dafb8" providerId="LiveId" clId="{1C8901AC-8C2E-4E4F-817E-CB9B14566001}" dt="2022-02-05T17:55:22.227" v="618" actId="26606"/>
          <ac:spMkLst>
            <pc:docMk/>
            <pc:sldMk cId="554247628" sldId="271"/>
            <ac:spMk id="21" creationId="{C5176844-69C3-4F79-BE38-EA5BDDF4FEA4}"/>
          </ac:spMkLst>
        </pc:spChg>
        <pc:spChg chg="add del">
          <ac:chgData name="Philip C" userId="d6f1ad276d3dafb8" providerId="LiveId" clId="{1C8901AC-8C2E-4E4F-817E-CB9B14566001}" dt="2022-02-05T17:55:16.741" v="614" actId="26606"/>
          <ac:spMkLst>
            <pc:docMk/>
            <pc:sldMk cId="554247628" sldId="271"/>
            <ac:spMk id="22" creationId="{C5176844-69C3-4F79-BE38-EA5BDDF4FEA4}"/>
          </ac:spMkLst>
        </pc:spChg>
        <pc:spChg chg="add del">
          <ac:chgData name="Philip C" userId="d6f1ad276d3dafb8" providerId="LiveId" clId="{1C8901AC-8C2E-4E4F-817E-CB9B14566001}" dt="2022-02-05T17:55:22.227" v="618" actId="26606"/>
          <ac:spMkLst>
            <pc:docMk/>
            <pc:sldMk cId="554247628" sldId="271"/>
            <ac:spMk id="25" creationId="{A101E513-AF74-4E9D-A31F-99664250722D}"/>
          </ac:spMkLst>
        </pc:spChg>
        <pc:spChg chg="add del">
          <ac:chgData name="Philip C" userId="d6f1ad276d3dafb8" providerId="LiveId" clId="{1C8901AC-8C2E-4E4F-817E-CB9B14566001}" dt="2022-02-05T17:55:16.741" v="614" actId="26606"/>
          <ac:spMkLst>
            <pc:docMk/>
            <pc:sldMk cId="554247628" sldId="271"/>
            <ac:spMk id="26" creationId="{A101E513-AF74-4E9D-A31F-99664250722D}"/>
          </ac:spMkLst>
        </pc:spChg>
        <pc:spChg chg="add del">
          <ac:chgData name="Philip C" userId="d6f1ad276d3dafb8" providerId="LiveId" clId="{1C8901AC-8C2E-4E4F-817E-CB9B14566001}" dt="2022-02-05T17:55:20.298" v="616" actId="26606"/>
          <ac:spMkLst>
            <pc:docMk/>
            <pc:sldMk cId="554247628" sldId="271"/>
            <ac:spMk id="28" creationId="{4E75910E-4112-4447-8981-4CA7ACEF94BA}"/>
          </ac:spMkLst>
        </pc:spChg>
        <pc:spChg chg="add del">
          <ac:chgData name="Philip C" userId="d6f1ad276d3dafb8" providerId="LiveId" clId="{1C8901AC-8C2E-4E4F-817E-CB9B14566001}" dt="2022-02-05T17:55:20.298" v="616" actId="26606"/>
          <ac:spMkLst>
            <pc:docMk/>
            <pc:sldMk cId="554247628" sldId="271"/>
            <ac:spMk id="29" creationId="{10C9A191-62EE-4A86-8FF9-6794BC3C58A7}"/>
          </ac:spMkLst>
        </pc:spChg>
        <pc:spChg chg="add del">
          <ac:chgData name="Philip C" userId="d6f1ad276d3dafb8" providerId="LiveId" clId="{1C8901AC-8C2E-4E4F-817E-CB9B14566001}" dt="2022-02-05T17:55:20.298" v="616" actId="26606"/>
          <ac:spMkLst>
            <pc:docMk/>
            <pc:sldMk cId="554247628" sldId="271"/>
            <ac:spMk id="31" creationId="{6222F81D-28CB-42CB-9961-602C33F65295}"/>
          </ac:spMkLst>
        </pc:spChg>
        <pc:picChg chg="add del">
          <ac:chgData name="Philip C" userId="d6f1ad276d3dafb8" providerId="LiveId" clId="{1C8901AC-8C2E-4E4F-817E-CB9B14566001}" dt="2022-02-05T17:55:16.741" v="614" actId="26606"/>
          <ac:picMkLst>
            <pc:docMk/>
            <pc:sldMk cId="554247628" sldId="271"/>
            <ac:picMk id="18" creationId="{CADA5F29-DAA4-483F-9F22-5AB6154D555B}"/>
          </ac:picMkLst>
        </pc:picChg>
        <pc:picChg chg="add del">
          <ac:chgData name="Philip C" userId="d6f1ad276d3dafb8" providerId="LiveId" clId="{1C8901AC-8C2E-4E4F-817E-CB9B14566001}" dt="2022-02-05T17:55:20.298" v="616" actId="26606"/>
          <ac:picMkLst>
            <pc:docMk/>
            <pc:sldMk cId="554247628" sldId="271"/>
            <ac:picMk id="30" creationId="{DD39C370-11DC-4B29-A181-3608314314EC}"/>
          </ac:picMkLst>
        </pc:picChg>
        <pc:cxnChg chg="add del">
          <ac:chgData name="Philip C" userId="d6f1ad276d3dafb8" providerId="LiveId" clId="{1C8901AC-8C2E-4E4F-817E-CB9B14566001}" dt="2022-02-05T17:55:22.227" v="618" actId="26606"/>
          <ac:cxnSpMkLst>
            <pc:docMk/>
            <pc:sldMk cId="554247628" sldId="271"/>
            <ac:cxnSpMk id="10" creationId="{0CB1C732-7193-4253-8746-850D090A6B4E}"/>
          </ac:cxnSpMkLst>
        </pc:cxnChg>
        <pc:cxnChg chg="add del">
          <ac:chgData name="Philip C" userId="d6f1ad276d3dafb8" providerId="LiveId" clId="{1C8901AC-8C2E-4E4F-817E-CB9B14566001}" dt="2022-02-05T17:55:22.227" v="618" actId="26606"/>
          <ac:cxnSpMkLst>
            <pc:docMk/>
            <pc:sldMk cId="554247628" sldId="271"/>
            <ac:cxnSpMk id="14" creationId="{DE3FB7FD-3883-4AFF-8349-2E3BBDA714EA}"/>
          </ac:cxnSpMkLst>
        </pc:cxnChg>
        <pc:cxnChg chg="add del">
          <ac:chgData name="Philip C" userId="d6f1ad276d3dafb8" providerId="LiveId" clId="{1C8901AC-8C2E-4E4F-817E-CB9B14566001}" dt="2022-02-05T17:55:22.227" v="618" actId="26606"/>
          <ac:cxnSpMkLst>
            <pc:docMk/>
            <pc:sldMk cId="554247628" sldId="271"/>
            <ac:cxnSpMk id="23" creationId="{AEF97C72-3F89-4F0A-9629-01818B389CF0}"/>
          </ac:cxnSpMkLst>
        </pc:cxnChg>
        <pc:cxnChg chg="add del">
          <ac:chgData name="Philip C" userId="d6f1ad276d3dafb8" providerId="LiveId" clId="{1C8901AC-8C2E-4E4F-817E-CB9B14566001}" dt="2022-02-05T17:55:16.741" v="614" actId="26606"/>
          <ac:cxnSpMkLst>
            <pc:docMk/>
            <pc:sldMk cId="554247628" sldId="271"/>
            <ac:cxnSpMk id="24" creationId="{4D5E13B1-3A31-47C7-8474-7A3DE600680D}"/>
          </ac:cxnSpMkLst>
        </pc:cxnChg>
        <pc:cxnChg chg="add del">
          <ac:chgData name="Philip C" userId="d6f1ad276d3dafb8" providerId="LiveId" clId="{1C8901AC-8C2E-4E4F-817E-CB9B14566001}" dt="2022-02-05T17:55:20.298" v="616" actId="26606"/>
          <ac:cxnSpMkLst>
            <pc:docMk/>
            <pc:sldMk cId="554247628" sldId="271"/>
            <ac:cxnSpMk id="32" creationId="{081E1E49-F752-49CA-BFF6-1303B0A8AA03}"/>
          </ac:cxnSpMkLst>
        </pc:cxnChg>
      </pc:sldChg>
      <pc:sldChg chg="addSp delSp modSp mod setBg addAnim delAnim setClrOvrMap">
        <pc:chgData name="Philip C" userId="d6f1ad276d3dafb8" providerId="LiveId" clId="{1C8901AC-8C2E-4E4F-817E-CB9B14566001}" dt="2022-02-05T18:58:07.591" v="1496" actId="26606"/>
        <pc:sldMkLst>
          <pc:docMk/>
          <pc:sldMk cId="4092889433" sldId="272"/>
        </pc:sldMkLst>
        <pc:spChg chg="mod">
          <ac:chgData name="Philip C" userId="d6f1ad276d3dafb8" providerId="LiveId" clId="{1C8901AC-8C2E-4E4F-817E-CB9B14566001}" dt="2022-02-05T18:58:07.591" v="1496" actId="26606"/>
          <ac:spMkLst>
            <pc:docMk/>
            <pc:sldMk cId="4092889433" sldId="272"/>
            <ac:spMk id="2" creationId="{067F6F6F-4503-46ED-9A9D-2534ABC4402D}"/>
          </ac:spMkLst>
        </pc:spChg>
        <pc:spChg chg="add del mod">
          <ac:chgData name="Philip C" userId="d6f1ad276d3dafb8" providerId="LiveId" clId="{1C8901AC-8C2E-4E4F-817E-CB9B14566001}" dt="2022-02-05T18:58:07.591" v="1496" actId="26606"/>
          <ac:spMkLst>
            <pc:docMk/>
            <pc:sldMk cId="4092889433" sldId="272"/>
            <ac:spMk id="3" creationId="{48DFE942-469B-4211-BC4A-EA3F1EECE735}"/>
          </ac:spMkLst>
        </pc:spChg>
        <pc:spChg chg="add del">
          <ac:chgData name="Philip C" userId="d6f1ad276d3dafb8" providerId="LiveId" clId="{1C8901AC-8C2E-4E4F-817E-CB9B14566001}" dt="2022-02-05T18:51:40.975" v="1244" actId="26606"/>
          <ac:spMkLst>
            <pc:docMk/>
            <pc:sldMk cId="4092889433" sldId="272"/>
            <ac:spMk id="8" creationId="{DD4C4B28-6B4B-4445-8535-F516D74E4AA9}"/>
          </ac:spMkLst>
        </pc:spChg>
        <pc:spChg chg="add">
          <ac:chgData name="Philip C" userId="d6f1ad276d3dafb8" providerId="LiveId" clId="{1C8901AC-8C2E-4E4F-817E-CB9B14566001}" dt="2022-02-05T18:58:07.591" v="1496" actId="26606"/>
          <ac:spMkLst>
            <pc:docMk/>
            <pc:sldMk cId="4092889433" sldId="272"/>
            <ac:spMk id="9" creationId="{10C9A191-62EE-4A86-8FF9-6794BC3C58A7}"/>
          </ac:spMkLst>
        </pc:spChg>
        <pc:spChg chg="add">
          <ac:chgData name="Philip C" userId="d6f1ad276d3dafb8" providerId="LiveId" clId="{1C8901AC-8C2E-4E4F-817E-CB9B14566001}" dt="2022-02-05T18:58:07.591" v="1496" actId="26606"/>
          <ac:spMkLst>
            <pc:docMk/>
            <pc:sldMk cId="4092889433" sldId="272"/>
            <ac:spMk id="11" creationId="{6222F81D-28CB-42CB-9961-602C33F65295}"/>
          </ac:spMkLst>
        </pc:spChg>
        <pc:spChg chg="add del">
          <ac:chgData name="Philip C" userId="d6f1ad276d3dafb8" providerId="LiveId" clId="{1C8901AC-8C2E-4E4F-817E-CB9B14566001}" dt="2022-02-05T18:51:40.975" v="1244" actId="26606"/>
          <ac:spMkLst>
            <pc:docMk/>
            <pc:sldMk cId="4092889433" sldId="272"/>
            <ac:spMk id="12" creationId="{55B419A7-F817-4767-8CCB-FB0E189C4ACD}"/>
          </ac:spMkLst>
        </pc:spChg>
        <pc:spChg chg="add">
          <ac:chgData name="Philip C" userId="d6f1ad276d3dafb8" providerId="LiveId" clId="{1C8901AC-8C2E-4E4F-817E-CB9B14566001}" dt="2022-02-05T18:58:07.591" v="1496" actId="26606"/>
          <ac:spMkLst>
            <pc:docMk/>
            <pc:sldMk cId="4092889433" sldId="272"/>
            <ac:spMk id="15" creationId="{4E75910E-4112-4447-8981-4CA7ACEF94BA}"/>
          </ac:spMkLst>
        </pc:spChg>
        <pc:spChg chg="add del">
          <ac:chgData name="Philip C" userId="d6f1ad276d3dafb8" providerId="LiveId" clId="{1C8901AC-8C2E-4E4F-817E-CB9B14566001}" dt="2022-02-05T18:51:40.975" v="1244" actId="26606"/>
          <ac:spMkLst>
            <pc:docMk/>
            <pc:sldMk cId="4092889433" sldId="272"/>
            <ac:spMk id="16" creationId="{F8B3EA0B-3940-4613-830F-9A701BADF728}"/>
          </ac:spMkLst>
        </pc:spChg>
        <pc:spChg chg="add del">
          <ac:chgData name="Philip C" userId="d6f1ad276d3dafb8" providerId="LiveId" clId="{1C8901AC-8C2E-4E4F-817E-CB9B14566001}" dt="2022-02-05T18:51:39.736" v="1242" actId="26606"/>
          <ac:spMkLst>
            <pc:docMk/>
            <pc:sldMk cId="4092889433" sldId="272"/>
            <ac:spMk id="24" creationId="{DD4C4B28-6B4B-4445-8535-F516D74E4AA9}"/>
          </ac:spMkLst>
        </pc:spChg>
        <pc:spChg chg="add del">
          <ac:chgData name="Philip C" userId="d6f1ad276d3dafb8" providerId="LiveId" clId="{1C8901AC-8C2E-4E4F-817E-CB9B14566001}" dt="2022-02-05T18:51:39.736" v="1242" actId="26606"/>
          <ac:spMkLst>
            <pc:docMk/>
            <pc:sldMk cId="4092889433" sldId="272"/>
            <ac:spMk id="28" creationId="{55B419A7-F817-4767-8CCB-FB0E189C4ACD}"/>
          </ac:spMkLst>
        </pc:spChg>
        <pc:spChg chg="add del">
          <ac:chgData name="Philip C" userId="d6f1ad276d3dafb8" providerId="LiveId" clId="{1C8901AC-8C2E-4E4F-817E-CB9B14566001}" dt="2022-02-05T18:51:39.736" v="1242" actId="26606"/>
          <ac:spMkLst>
            <pc:docMk/>
            <pc:sldMk cId="4092889433" sldId="272"/>
            <ac:spMk id="30" creationId="{E4398140-F067-40E9-892C-4DB04C70BC55}"/>
          </ac:spMkLst>
        </pc:spChg>
        <pc:spChg chg="add del">
          <ac:chgData name="Philip C" userId="d6f1ad276d3dafb8" providerId="LiveId" clId="{1C8901AC-8C2E-4E4F-817E-CB9B14566001}" dt="2022-02-05T18:51:39.736" v="1242" actId="26606"/>
          <ac:spMkLst>
            <pc:docMk/>
            <pc:sldMk cId="4092889433" sldId="272"/>
            <ac:spMk id="34" creationId="{7021D92D-08FF-45A6-9109-AC9462C7E8E3}"/>
          </ac:spMkLst>
        </pc:spChg>
        <pc:picChg chg="add">
          <ac:chgData name="Philip C" userId="d6f1ad276d3dafb8" providerId="LiveId" clId="{1C8901AC-8C2E-4E4F-817E-CB9B14566001}" dt="2022-02-05T18:58:07.591" v="1496" actId="26606"/>
          <ac:picMkLst>
            <pc:docMk/>
            <pc:sldMk cId="4092889433" sldId="272"/>
            <ac:picMk id="5" creationId="{7209EB09-BA71-444A-9A53-F4A170598FD9}"/>
          </ac:picMkLst>
        </pc:picChg>
        <pc:picChg chg="add del">
          <ac:chgData name="Philip C" userId="d6f1ad276d3dafb8" providerId="LiveId" clId="{1C8901AC-8C2E-4E4F-817E-CB9B14566001}" dt="2022-02-05T18:51:39.736" v="1242" actId="26606"/>
          <ac:picMkLst>
            <pc:docMk/>
            <pc:sldMk cId="4092889433" sldId="272"/>
            <ac:picMk id="20" creationId="{A1F2FE60-1D17-4A8F-8251-BCDFD9E72050}"/>
          </ac:picMkLst>
        </pc:picChg>
        <pc:cxnChg chg="add del">
          <ac:chgData name="Philip C" userId="d6f1ad276d3dafb8" providerId="LiveId" clId="{1C8901AC-8C2E-4E4F-817E-CB9B14566001}" dt="2022-02-05T18:51:40.975" v="1244" actId="26606"/>
          <ac:cxnSpMkLst>
            <pc:docMk/>
            <pc:sldMk cId="4092889433" sldId="272"/>
            <ac:cxnSpMk id="10" creationId="{0CB1C732-7193-4253-8746-850D090A6B4E}"/>
          </ac:cxnSpMkLst>
        </pc:cxnChg>
        <pc:cxnChg chg="add">
          <ac:chgData name="Philip C" userId="d6f1ad276d3dafb8" providerId="LiveId" clId="{1C8901AC-8C2E-4E4F-817E-CB9B14566001}" dt="2022-02-05T18:58:07.591" v="1496" actId="26606"/>
          <ac:cxnSpMkLst>
            <pc:docMk/>
            <pc:sldMk cId="4092889433" sldId="272"/>
            <ac:cxnSpMk id="13" creationId="{081E1E49-F752-49CA-BFF6-1303B0A8AA03}"/>
          </ac:cxnSpMkLst>
        </pc:cxnChg>
        <pc:cxnChg chg="add del">
          <ac:chgData name="Philip C" userId="d6f1ad276d3dafb8" providerId="LiveId" clId="{1C8901AC-8C2E-4E4F-817E-CB9B14566001}" dt="2022-02-05T18:51:40.975" v="1244" actId="26606"/>
          <ac:cxnSpMkLst>
            <pc:docMk/>
            <pc:sldMk cId="4092889433" sldId="272"/>
            <ac:cxnSpMk id="14" creationId="{5FD019AA-952B-4B1F-936C-2012210EB074}"/>
          </ac:cxnSpMkLst>
        </pc:cxnChg>
        <pc:cxnChg chg="add del">
          <ac:chgData name="Philip C" userId="d6f1ad276d3dafb8" providerId="LiveId" clId="{1C8901AC-8C2E-4E4F-817E-CB9B14566001}" dt="2022-02-05T18:51:40.975" v="1244" actId="26606"/>
          <ac:cxnSpMkLst>
            <pc:docMk/>
            <pc:sldMk cId="4092889433" sldId="272"/>
            <ac:cxnSpMk id="18" creationId="{ADEF486B-08F9-49C8-BDCF-55EC6CC45576}"/>
          </ac:cxnSpMkLst>
        </pc:cxnChg>
        <pc:cxnChg chg="add del">
          <ac:chgData name="Philip C" userId="d6f1ad276d3dafb8" providerId="LiveId" clId="{1C8901AC-8C2E-4E4F-817E-CB9B14566001}" dt="2022-02-05T18:51:39.736" v="1242" actId="26606"/>
          <ac:cxnSpMkLst>
            <pc:docMk/>
            <pc:sldMk cId="4092889433" sldId="272"/>
            <ac:cxnSpMk id="26" creationId="{0CB1C732-7193-4253-8746-850D090A6B4E}"/>
          </ac:cxnSpMkLst>
        </pc:cxnChg>
        <pc:cxnChg chg="add del">
          <ac:chgData name="Philip C" userId="d6f1ad276d3dafb8" providerId="LiveId" clId="{1C8901AC-8C2E-4E4F-817E-CB9B14566001}" dt="2022-02-05T18:51:39.736" v="1242" actId="26606"/>
          <ac:cxnSpMkLst>
            <pc:docMk/>
            <pc:sldMk cId="4092889433" sldId="272"/>
            <ac:cxnSpMk id="32" creationId="{17726E8A-324C-4684-96F2-AFDDFB2F1441}"/>
          </ac:cxnSpMkLst>
        </pc:cxnChg>
      </pc:sldChg>
      <pc:sldChg chg="addSp delSp modSp mod">
        <pc:chgData name="Philip C" userId="d6f1ad276d3dafb8" providerId="LiveId" clId="{1C8901AC-8C2E-4E4F-817E-CB9B14566001}" dt="2022-02-05T18:14:59.579" v="898" actId="20577"/>
        <pc:sldMkLst>
          <pc:docMk/>
          <pc:sldMk cId="2753676643" sldId="273"/>
        </pc:sldMkLst>
        <pc:spChg chg="mod">
          <ac:chgData name="Philip C" userId="d6f1ad276d3dafb8" providerId="LiveId" clId="{1C8901AC-8C2E-4E4F-817E-CB9B14566001}" dt="2022-02-05T18:14:59.579" v="898" actId="20577"/>
          <ac:spMkLst>
            <pc:docMk/>
            <pc:sldMk cId="2753676643" sldId="273"/>
            <ac:spMk id="2" creationId="{254DAB07-3739-4607-87A3-FAB6FF986323}"/>
          </ac:spMkLst>
        </pc:spChg>
        <pc:spChg chg="mod">
          <ac:chgData name="Philip C" userId="d6f1ad276d3dafb8" providerId="LiveId" clId="{1C8901AC-8C2E-4E4F-817E-CB9B14566001}" dt="2022-02-05T18:13:42.458" v="871" actId="3626"/>
          <ac:spMkLst>
            <pc:docMk/>
            <pc:sldMk cId="2753676643" sldId="273"/>
            <ac:spMk id="3" creationId="{D9FE879C-9A05-47FC-A586-8A681720C760}"/>
          </ac:spMkLst>
        </pc:spChg>
        <pc:spChg chg="add mod">
          <ac:chgData name="Philip C" userId="d6f1ad276d3dafb8" providerId="LiveId" clId="{1C8901AC-8C2E-4E4F-817E-CB9B14566001}" dt="2022-02-05T18:13:07.841" v="848" actId="20577"/>
          <ac:spMkLst>
            <pc:docMk/>
            <pc:sldMk cId="2753676643" sldId="273"/>
            <ac:spMk id="4" creationId="{7B33BF2C-2CC7-4F96-9AD9-C599819A3816}"/>
          </ac:spMkLst>
        </pc:spChg>
        <pc:spChg chg="add del mod">
          <ac:chgData name="Philip C" userId="d6f1ad276d3dafb8" providerId="LiveId" clId="{1C8901AC-8C2E-4E4F-817E-CB9B14566001}" dt="2022-02-05T18:12:50.791" v="779"/>
          <ac:spMkLst>
            <pc:docMk/>
            <pc:sldMk cId="2753676643" sldId="273"/>
            <ac:spMk id="5" creationId="{7FDF5E15-BD70-435B-9E66-978C5A0EB415}"/>
          </ac:spMkLst>
        </pc:spChg>
      </pc:sldChg>
      <pc:sldChg chg="addSp delSp modSp mod setBg setClrOvrMap">
        <pc:chgData name="Philip C" userId="d6f1ad276d3dafb8" providerId="LiveId" clId="{1C8901AC-8C2E-4E4F-817E-CB9B14566001}" dt="2022-02-05T18:49:05.086" v="1187" actId="26606"/>
        <pc:sldMkLst>
          <pc:docMk/>
          <pc:sldMk cId="783682268" sldId="274"/>
        </pc:sldMkLst>
        <pc:spChg chg="mod">
          <ac:chgData name="Philip C" userId="d6f1ad276d3dafb8" providerId="LiveId" clId="{1C8901AC-8C2E-4E4F-817E-CB9B14566001}" dt="2022-02-05T18:49:05.067" v="1186" actId="26606"/>
          <ac:spMkLst>
            <pc:docMk/>
            <pc:sldMk cId="783682268" sldId="274"/>
            <ac:spMk id="2" creationId="{E5F296FE-12E9-4FC0-A071-EF00B47AC435}"/>
          </ac:spMkLst>
        </pc:spChg>
        <pc:spChg chg="add del mod">
          <ac:chgData name="Philip C" userId="d6f1ad276d3dafb8" providerId="LiveId" clId="{1C8901AC-8C2E-4E4F-817E-CB9B14566001}" dt="2022-02-05T18:49:05.086" v="1187" actId="26606"/>
          <ac:spMkLst>
            <pc:docMk/>
            <pc:sldMk cId="783682268" sldId="274"/>
            <ac:spMk id="3" creationId="{A13DDECE-5297-4411-9DDD-F6F768729D5C}"/>
          </ac:spMkLst>
        </pc:spChg>
        <pc:spChg chg="add del">
          <ac:chgData name="Philip C" userId="d6f1ad276d3dafb8" providerId="LiveId" clId="{1C8901AC-8C2E-4E4F-817E-CB9B14566001}" dt="2022-02-05T18:48:57.751" v="1184" actId="26606"/>
          <ac:spMkLst>
            <pc:docMk/>
            <pc:sldMk cId="783682268" sldId="274"/>
            <ac:spMk id="10" creationId="{C5176844-69C3-4F79-BE38-EA5BDDF4FEA4}"/>
          </ac:spMkLst>
        </pc:spChg>
        <pc:spChg chg="add del">
          <ac:chgData name="Philip C" userId="d6f1ad276d3dafb8" providerId="LiveId" clId="{1C8901AC-8C2E-4E4F-817E-CB9B14566001}" dt="2022-02-05T18:48:57.751" v="1184" actId="26606"/>
          <ac:spMkLst>
            <pc:docMk/>
            <pc:sldMk cId="783682268" sldId="274"/>
            <ac:spMk id="11" creationId="{A13DDECE-5297-4411-9DDD-F6F768729D5C}"/>
          </ac:spMkLst>
        </pc:spChg>
        <pc:spChg chg="add del">
          <ac:chgData name="Philip C" userId="d6f1ad276d3dafb8" providerId="LiveId" clId="{1C8901AC-8C2E-4E4F-817E-CB9B14566001}" dt="2022-02-05T18:48:57.751" v="1184" actId="26606"/>
          <ac:spMkLst>
            <pc:docMk/>
            <pc:sldMk cId="783682268" sldId="274"/>
            <ac:spMk id="14" creationId="{CAF8A158-E51E-4253-820B-3970F73976B6}"/>
          </ac:spMkLst>
        </pc:spChg>
        <pc:spChg chg="add del">
          <ac:chgData name="Philip C" userId="d6f1ad276d3dafb8" providerId="LiveId" clId="{1C8901AC-8C2E-4E4F-817E-CB9B14566001}" dt="2022-02-05T18:48:57.751" v="1184" actId="26606"/>
          <ac:spMkLst>
            <pc:docMk/>
            <pc:sldMk cId="783682268" sldId="274"/>
            <ac:spMk id="16" creationId="{A101E513-AF74-4E9D-A31F-99664250722D}"/>
          </ac:spMkLst>
        </pc:spChg>
        <pc:spChg chg="add del">
          <ac:chgData name="Philip C" userId="d6f1ad276d3dafb8" providerId="LiveId" clId="{1C8901AC-8C2E-4E4F-817E-CB9B14566001}" dt="2022-02-05T18:49:05.067" v="1186" actId="26606"/>
          <ac:spMkLst>
            <pc:docMk/>
            <pc:sldMk cId="783682268" sldId="274"/>
            <ac:spMk id="18" creationId="{C5176844-69C3-4F79-BE38-EA5BDDF4FEA4}"/>
          </ac:spMkLst>
        </pc:spChg>
        <pc:spChg chg="add del">
          <ac:chgData name="Philip C" userId="d6f1ad276d3dafb8" providerId="LiveId" clId="{1C8901AC-8C2E-4E4F-817E-CB9B14566001}" dt="2022-02-05T18:49:05.067" v="1186" actId="26606"/>
          <ac:spMkLst>
            <pc:docMk/>
            <pc:sldMk cId="783682268" sldId="274"/>
            <ac:spMk id="21" creationId="{A13DDECE-5297-4411-9DDD-F6F768729D5C}"/>
          </ac:spMkLst>
        </pc:spChg>
        <pc:spChg chg="add del">
          <ac:chgData name="Philip C" userId="d6f1ad276d3dafb8" providerId="LiveId" clId="{1C8901AC-8C2E-4E4F-817E-CB9B14566001}" dt="2022-02-05T18:49:05.067" v="1186" actId="26606"/>
          <ac:spMkLst>
            <pc:docMk/>
            <pc:sldMk cId="783682268" sldId="274"/>
            <ac:spMk id="22" creationId="{A101E513-AF74-4E9D-A31F-99664250722D}"/>
          </ac:spMkLst>
        </pc:spChg>
        <pc:graphicFrameChg chg="add del">
          <ac:chgData name="Philip C" userId="d6f1ad276d3dafb8" providerId="LiveId" clId="{1C8901AC-8C2E-4E4F-817E-CB9B14566001}" dt="2022-02-05T18:48:44.137" v="1178" actId="26606"/>
          <ac:graphicFrameMkLst>
            <pc:docMk/>
            <pc:sldMk cId="783682268" sldId="274"/>
            <ac:graphicFrameMk id="5" creationId="{011EB711-5583-414E-B620-9C6020EC47E8}"/>
          </ac:graphicFrameMkLst>
        </pc:graphicFrameChg>
        <pc:graphicFrameChg chg="add del">
          <ac:chgData name="Philip C" userId="d6f1ad276d3dafb8" providerId="LiveId" clId="{1C8901AC-8C2E-4E4F-817E-CB9B14566001}" dt="2022-02-05T18:48:48.469" v="1180" actId="26606"/>
          <ac:graphicFrameMkLst>
            <pc:docMk/>
            <pc:sldMk cId="783682268" sldId="274"/>
            <ac:graphicFrameMk id="7" creationId="{27CC1696-1264-4B08-BD84-B830416DD126}"/>
          </ac:graphicFrameMkLst>
        </pc:graphicFrameChg>
        <pc:graphicFrameChg chg="add del">
          <ac:chgData name="Philip C" userId="d6f1ad276d3dafb8" providerId="LiveId" clId="{1C8901AC-8C2E-4E4F-817E-CB9B14566001}" dt="2022-02-05T18:48:54.701" v="1182" actId="26606"/>
          <ac:graphicFrameMkLst>
            <pc:docMk/>
            <pc:sldMk cId="783682268" sldId="274"/>
            <ac:graphicFrameMk id="9" creationId="{3F06A188-E690-46AA-97B4-FF566E30490D}"/>
          </ac:graphicFrameMkLst>
        </pc:graphicFrameChg>
        <pc:graphicFrameChg chg="add">
          <ac:chgData name="Philip C" userId="d6f1ad276d3dafb8" providerId="LiveId" clId="{1C8901AC-8C2E-4E4F-817E-CB9B14566001}" dt="2022-02-05T18:49:05.086" v="1187" actId="26606"/>
          <ac:graphicFrameMkLst>
            <pc:docMk/>
            <pc:sldMk cId="783682268" sldId="274"/>
            <ac:graphicFrameMk id="24" creationId="{9230B5CC-E708-4490-B1ED-6DEAEA731AA4}"/>
          </ac:graphicFrameMkLst>
        </pc:graphicFrameChg>
        <pc:picChg chg="add del">
          <ac:chgData name="Philip C" userId="d6f1ad276d3dafb8" providerId="LiveId" clId="{1C8901AC-8C2E-4E4F-817E-CB9B14566001}" dt="2022-02-05T18:48:57.751" v="1184" actId="26606"/>
          <ac:picMkLst>
            <pc:docMk/>
            <pc:sldMk cId="783682268" sldId="274"/>
            <ac:picMk id="13" creationId="{882862E5-CC1D-49AA-8EC6-0C09CBE759E1}"/>
          </ac:picMkLst>
        </pc:picChg>
        <pc:picChg chg="add del">
          <ac:chgData name="Philip C" userId="d6f1ad276d3dafb8" providerId="LiveId" clId="{1C8901AC-8C2E-4E4F-817E-CB9B14566001}" dt="2022-02-05T18:49:05.067" v="1186" actId="26606"/>
          <ac:picMkLst>
            <pc:docMk/>
            <pc:sldMk cId="783682268" sldId="274"/>
            <ac:picMk id="19" creationId="{2F8FD7E1-512A-4F91-9719-6E4152375FE4}"/>
          </ac:picMkLst>
        </pc:picChg>
        <pc:cxnChg chg="add del">
          <ac:chgData name="Philip C" userId="d6f1ad276d3dafb8" providerId="LiveId" clId="{1C8901AC-8C2E-4E4F-817E-CB9B14566001}" dt="2022-02-05T18:48:57.751" v="1184" actId="26606"/>
          <ac:cxnSpMkLst>
            <pc:docMk/>
            <pc:sldMk cId="783682268" sldId="274"/>
            <ac:cxnSpMk id="12" creationId="{33862825-C012-4895-A17E-F3D1F62D89DD}"/>
          </ac:cxnSpMkLst>
        </pc:cxnChg>
        <pc:cxnChg chg="add del">
          <ac:chgData name="Philip C" userId="d6f1ad276d3dafb8" providerId="LiveId" clId="{1C8901AC-8C2E-4E4F-817E-CB9B14566001}" dt="2022-02-05T18:49:05.067" v="1186" actId="26606"/>
          <ac:cxnSpMkLst>
            <pc:docMk/>
            <pc:sldMk cId="783682268" sldId="274"/>
            <ac:cxnSpMk id="20" creationId="{C1FC086D-39EC-448D-97E7-FF232355AE19}"/>
          </ac:cxnSpMkLst>
        </pc:cxnChg>
      </pc:sldChg>
      <pc:sldChg chg="new del">
        <pc:chgData name="Philip C" userId="d6f1ad276d3dafb8" providerId="LiveId" clId="{1C8901AC-8C2E-4E4F-817E-CB9B14566001}" dt="2022-02-05T19:47:54.262" v="1499" actId="47"/>
        <pc:sldMkLst>
          <pc:docMk/>
          <pc:sldMk cId="168984046" sldId="281"/>
        </pc:sldMkLst>
      </pc:sldChg>
      <pc:sldChg chg="addSp modSp new mod setBg">
        <pc:chgData name="Philip C" userId="d6f1ad276d3dafb8" providerId="LiveId" clId="{1C8901AC-8C2E-4E4F-817E-CB9B14566001}" dt="2022-02-05T19:49:04.871" v="1502" actId="26606"/>
        <pc:sldMkLst>
          <pc:docMk/>
          <pc:sldMk cId="2393636987" sldId="281"/>
        </pc:sldMkLst>
        <pc:spChg chg="add">
          <ac:chgData name="Philip C" userId="d6f1ad276d3dafb8" providerId="LiveId" clId="{1C8901AC-8C2E-4E4F-817E-CB9B14566001}" dt="2022-02-05T19:49:04.871" v="1502" actId="26606"/>
          <ac:spMkLst>
            <pc:docMk/>
            <pc:sldMk cId="2393636987" sldId="281"/>
            <ac:spMk id="71" creationId="{5FCC6E86-7C37-4FD2-AF0B-C9BDDBC2B044}"/>
          </ac:spMkLst>
        </pc:spChg>
        <pc:spChg chg="add">
          <ac:chgData name="Philip C" userId="d6f1ad276d3dafb8" providerId="LiveId" clId="{1C8901AC-8C2E-4E4F-817E-CB9B14566001}" dt="2022-02-05T19:49:04.871" v="1502" actId="26606"/>
          <ac:spMkLst>
            <pc:docMk/>
            <pc:sldMk cId="2393636987" sldId="281"/>
            <ac:spMk id="73" creationId="{38C2FC07-A260-43C5-ABA2-A9DD5D5A839D}"/>
          </ac:spMkLst>
        </pc:spChg>
        <pc:picChg chg="add mod">
          <ac:chgData name="Philip C" userId="d6f1ad276d3dafb8" providerId="LiveId" clId="{1C8901AC-8C2E-4E4F-817E-CB9B14566001}" dt="2022-02-05T19:49:04.871" v="1502" actId="26606"/>
          <ac:picMkLst>
            <pc:docMk/>
            <pc:sldMk cId="2393636987" sldId="281"/>
            <ac:picMk id="1026" creationId="{988B11DD-76A2-4696-A4A3-45CEB444AA0C}"/>
          </ac:picMkLst>
        </pc:picChg>
      </pc:sldChg>
      <pc:sldChg chg="new">
        <pc:chgData name="Philip C" userId="d6f1ad276d3dafb8" providerId="LiveId" clId="{1C8901AC-8C2E-4E4F-817E-CB9B14566001}" dt="2022-02-06T13:25:19.388" v="1633" actId="680"/>
        <pc:sldMkLst>
          <pc:docMk/>
          <pc:sldMk cId="133223042" sldId="288"/>
        </pc:sldMkLst>
      </pc:sldChg>
    </pc:docChg>
  </pc:docChgLst>
  <pc:docChgLst>
    <pc:chgData name="Philip C" userId="d6f1ad276d3dafb8" providerId="LiveId" clId="{6BFEF066-C574-41DB-99A2-1438471FDE20}"/>
    <pc:docChg chg="undo custSel addSld delSld modSld">
      <pc:chgData name="Philip C" userId="d6f1ad276d3dafb8" providerId="LiveId" clId="{6BFEF066-C574-41DB-99A2-1438471FDE20}" dt="2022-10-03T15:19:59.265" v="565"/>
      <pc:docMkLst>
        <pc:docMk/>
      </pc:docMkLst>
      <pc:sldChg chg="modSp">
        <pc:chgData name="Philip C" userId="d6f1ad276d3dafb8" providerId="LiveId" clId="{6BFEF066-C574-41DB-99A2-1438471FDE20}" dt="2022-10-03T13:23:15.279" v="4" actId="1076"/>
        <pc:sldMkLst>
          <pc:docMk/>
          <pc:sldMk cId="66302281" sldId="294"/>
        </pc:sldMkLst>
        <pc:picChg chg="mod">
          <ac:chgData name="Philip C" userId="d6f1ad276d3dafb8" providerId="LiveId" clId="{6BFEF066-C574-41DB-99A2-1438471FDE20}" dt="2022-10-03T13:23:15.279" v="4" actId="1076"/>
          <ac:picMkLst>
            <pc:docMk/>
            <pc:sldMk cId="66302281" sldId="294"/>
            <ac:picMk id="5" creationId="{FD001F81-83CA-4CF0-E74D-9E34BCF339CD}"/>
          </ac:picMkLst>
        </pc:picChg>
      </pc:sldChg>
      <pc:sldChg chg="modSp">
        <pc:chgData name="Philip C" userId="d6f1ad276d3dafb8" providerId="LiveId" clId="{6BFEF066-C574-41DB-99A2-1438471FDE20}" dt="2022-10-03T13:22:37.423" v="1" actId="1076"/>
        <pc:sldMkLst>
          <pc:docMk/>
          <pc:sldMk cId="2053913442" sldId="295"/>
        </pc:sldMkLst>
        <pc:picChg chg="mod">
          <ac:chgData name="Philip C" userId="d6f1ad276d3dafb8" providerId="LiveId" clId="{6BFEF066-C574-41DB-99A2-1438471FDE20}" dt="2022-10-03T13:22:37.423" v="1" actId="1076"/>
          <ac:picMkLst>
            <pc:docMk/>
            <pc:sldMk cId="2053913442" sldId="295"/>
            <ac:picMk id="3" creationId="{4898556C-D7E0-18E2-3380-B93F2F2C4439}"/>
          </ac:picMkLst>
        </pc:picChg>
      </pc:sldChg>
      <pc:sldChg chg="addSp delSp modSp del modAnim">
        <pc:chgData name="Philip C" userId="d6f1ad276d3dafb8" providerId="LiveId" clId="{6BFEF066-C574-41DB-99A2-1438471FDE20}" dt="2022-10-03T15:07:35.873" v="549" actId="47"/>
        <pc:sldMkLst>
          <pc:docMk/>
          <pc:sldMk cId="3857626955" sldId="297"/>
        </pc:sldMkLst>
        <pc:spChg chg="add mod">
          <ac:chgData name="Philip C" userId="d6f1ad276d3dafb8" providerId="LiveId" clId="{6BFEF066-C574-41DB-99A2-1438471FDE20}" dt="2022-10-03T13:22:45.734" v="2"/>
          <ac:spMkLst>
            <pc:docMk/>
            <pc:sldMk cId="3857626955" sldId="297"/>
            <ac:spMk id="6" creationId="{4C33BB11-B545-7E0A-DE4F-ADA4589B4D29}"/>
          </ac:spMkLst>
        </pc:spChg>
        <pc:spChg chg="add mod">
          <ac:chgData name="Philip C" userId="d6f1ad276d3dafb8" providerId="LiveId" clId="{6BFEF066-C574-41DB-99A2-1438471FDE20}" dt="2022-10-03T13:22:45.734" v="2"/>
          <ac:spMkLst>
            <pc:docMk/>
            <pc:sldMk cId="3857626955" sldId="297"/>
            <ac:spMk id="7" creationId="{1D40E216-AA79-F08E-CABB-231E1DD88B08}"/>
          </ac:spMkLst>
        </pc:spChg>
        <pc:spChg chg="add del mod">
          <ac:chgData name="Philip C" userId="d6f1ad276d3dafb8" providerId="LiveId" clId="{6BFEF066-C574-41DB-99A2-1438471FDE20}" dt="2022-10-03T13:23:21.111" v="6"/>
          <ac:spMkLst>
            <pc:docMk/>
            <pc:sldMk cId="3857626955" sldId="297"/>
            <ac:spMk id="11" creationId="{73679AC0-556D-49BD-10C7-9E7E17C7FC01}"/>
          </ac:spMkLst>
        </pc:spChg>
        <pc:picChg chg="add mod">
          <ac:chgData name="Philip C" userId="d6f1ad276d3dafb8" providerId="LiveId" clId="{6BFEF066-C574-41DB-99A2-1438471FDE20}" dt="2022-10-03T13:22:45.734" v="2"/>
          <ac:picMkLst>
            <pc:docMk/>
            <pc:sldMk cId="3857626955" sldId="297"/>
            <ac:picMk id="2" creationId="{C1F44880-F92A-8E13-B042-ACDBC9D28D54}"/>
          </ac:picMkLst>
        </pc:picChg>
        <pc:picChg chg="add mod">
          <ac:chgData name="Philip C" userId="d6f1ad276d3dafb8" providerId="LiveId" clId="{6BFEF066-C574-41DB-99A2-1438471FDE20}" dt="2022-10-03T13:22:45.734" v="2"/>
          <ac:picMkLst>
            <pc:docMk/>
            <pc:sldMk cId="3857626955" sldId="297"/>
            <ac:picMk id="3" creationId="{09341555-1574-074C-2AAA-E01D9B806F22}"/>
          </ac:picMkLst>
        </pc:picChg>
        <pc:picChg chg="add mod">
          <ac:chgData name="Philip C" userId="d6f1ad276d3dafb8" providerId="LiveId" clId="{6BFEF066-C574-41DB-99A2-1438471FDE20}" dt="2022-10-03T13:22:45.734" v="2"/>
          <ac:picMkLst>
            <pc:docMk/>
            <pc:sldMk cId="3857626955" sldId="297"/>
            <ac:picMk id="4" creationId="{871EF382-6E9E-FB29-731A-011B2CDD25E9}"/>
          </ac:picMkLst>
        </pc:picChg>
        <pc:picChg chg="add mod">
          <ac:chgData name="Philip C" userId="d6f1ad276d3dafb8" providerId="LiveId" clId="{6BFEF066-C574-41DB-99A2-1438471FDE20}" dt="2022-10-03T13:22:45.734" v="2"/>
          <ac:picMkLst>
            <pc:docMk/>
            <pc:sldMk cId="3857626955" sldId="297"/>
            <ac:picMk id="5" creationId="{2E60E5B0-3C2E-0FD2-C550-CCC182D9BC3C}"/>
          </ac:picMkLst>
        </pc:picChg>
        <pc:picChg chg="add del mod">
          <ac:chgData name="Philip C" userId="d6f1ad276d3dafb8" providerId="LiveId" clId="{6BFEF066-C574-41DB-99A2-1438471FDE20}" dt="2022-10-03T13:23:21.111" v="6"/>
          <ac:picMkLst>
            <pc:docMk/>
            <pc:sldMk cId="3857626955" sldId="297"/>
            <ac:picMk id="8" creationId="{AE5383ED-11BE-9132-7D72-092041C26ED7}"/>
          </ac:picMkLst>
        </pc:picChg>
        <pc:picChg chg="add del mod">
          <ac:chgData name="Philip C" userId="d6f1ad276d3dafb8" providerId="LiveId" clId="{6BFEF066-C574-41DB-99A2-1438471FDE20}" dt="2022-10-03T13:23:21.111" v="6"/>
          <ac:picMkLst>
            <pc:docMk/>
            <pc:sldMk cId="3857626955" sldId="297"/>
            <ac:picMk id="9" creationId="{5FE18C30-03A3-1047-19DA-BD505AA93155}"/>
          </ac:picMkLst>
        </pc:picChg>
        <pc:picChg chg="add del mod">
          <ac:chgData name="Philip C" userId="d6f1ad276d3dafb8" providerId="LiveId" clId="{6BFEF066-C574-41DB-99A2-1438471FDE20}" dt="2022-10-03T13:23:21.111" v="6"/>
          <ac:picMkLst>
            <pc:docMk/>
            <pc:sldMk cId="3857626955" sldId="297"/>
            <ac:picMk id="10" creationId="{A34DA929-F4D1-B0FB-6CA5-1A2FC7F26E97}"/>
          </ac:picMkLst>
        </pc:picChg>
        <pc:picChg chg="add del mod">
          <ac:chgData name="Philip C" userId="d6f1ad276d3dafb8" providerId="LiveId" clId="{6BFEF066-C574-41DB-99A2-1438471FDE20}" dt="2022-10-03T13:23:21.111" v="6"/>
          <ac:picMkLst>
            <pc:docMk/>
            <pc:sldMk cId="3857626955" sldId="297"/>
            <ac:picMk id="12" creationId="{9AC78CDF-1131-7298-023C-083E35C3D58B}"/>
          </ac:picMkLst>
        </pc:picChg>
        <pc:picChg chg="add del mod">
          <ac:chgData name="Philip C" userId="d6f1ad276d3dafb8" providerId="LiveId" clId="{6BFEF066-C574-41DB-99A2-1438471FDE20}" dt="2022-10-03T13:23:21.111" v="6"/>
          <ac:picMkLst>
            <pc:docMk/>
            <pc:sldMk cId="3857626955" sldId="297"/>
            <ac:picMk id="13" creationId="{B7626DBB-9F0D-97D1-7B46-9E2EF349F4B3}"/>
          </ac:picMkLst>
        </pc:picChg>
        <pc:picChg chg="add del mod">
          <ac:chgData name="Philip C" userId="d6f1ad276d3dafb8" providerId="LiveId" clId="{6BFEF066-C574-41DB-99A2-1438471FDE20}" dt="2022-10-03T13:23:21.111" v="6"/>
          <ac:picMkLst>
            <pc:docMk/>
            <pc:sldMk cId="3857626955" sldId="297"/>
            <ac:picMk id="14" creationId="{857B32A9-1A69-CAAB-D108-EC581527718B}"/>
          </ac:picMkLst>
        </pc:picChg>
        <pc:picChg chg="add del mod">
          <ac:chgData name="Philip C" userId="d6f1ad276d3dafb8" providerId="LiveId" clId="{6BFEF066-C574-41DB-99A2-1438471FDE20}" dt="2022-10-03T13:23:21.111" v="6"/>
          <ac:picMkLst>
            <pc:docMk/>
            <pc:sldMk cId="3857626955" sldId="297"/>
            <ac:picMk id="15" creationId="{0CDCBF29-D290-F803-F128-411E7E5B3C79}"/>
          </ac:picMkLst>
        </pc:picChg>
        <pc:picChg chg="add del mod">
          <ac:chgData name="Philip C" userId="d6f1ad276d3dafb8" providerId="LiveId" clId="{6BFEF066-C574-41DB-99A2-1438471FDE20}" dt="2022-10-03T13:23:21.111" v="6"/>
          <ac:picMkLst>
            <pc:docMk/>
            <pc:sldMk cId="3857626955" sldId="297"/>
            <ac:picMk id="16" creationId="{BE2FEE3F-83B3-42CA-27F5-A32422DD432A}"/>
          </ac:picMkLst>
        </pc:picChg>
        <pc:picChg chg="add del mod">
          <ac:chgData name="Philip C" userId="d6f1ad276d3dafb8" providerId="LiveId" clId="{6BFEF066-C574-41DB-99A2-1438471FDE20}" dt="2022-10-03T13:23:21.111" v="6"/>
          <ac:picMkLst>
            <pc:docMk/>
            <pc:sldMk cId="3857626955" sldId="297"/>
            <ac:picMk id="17" creationId="{5E8982E2-9DE2-8009-2063-5EA187A470F4}"/>
          </ac:picMkLst>
        </pc:picChg>
      </pc:sldChg>
      <pc:sldChg chg="addSp modSp mod modAnim">
        <pc:chgData name="Philip C" userId="d6f1ad276d3dafb8" providerId="LiveId" clId="{6BFEF066-C574-41DB-99A2-1438471FDE20}" dt="2022-10-03T13:30:48.502" v="50"/>
        <pc:sldMkLst>
          <pc:docMk/>
          <pc:sldMk cId="1010521773" sldId="298"/>
        </pc:sldMkLst>
        <pc:spChg chg="add mod">
          <ac:chgData name="Philip C" userId="d6f1ad276d3dafb8" providerId="LiveId" clId="{6BFEF066-C574-41DB-99A2-1438471FDE20}" dt="2022-10-03T13:24:08.393" v="20" actId="1076"/>
          <ac:spMkLst>
            <pc:docMk/>
            <pc:sldMk cId="1010521773" sldId="298"/>
            <ac:spMk id="5" creationId="{3D0A3F57-3C85-135A-58DA-26A51B009709}"/>
          </ac:spMkLst>
        </pc:spChg>
        <pc:picChg chg="add mod">
          <ac:chgData name="Philip C" userId="d6f1ad276d3dafb8" providerId="LiveId" clId="{6BFEF066-C574-41DB-99A2-1438471FDE20}" dt="2022-10-03T13:25:10.095" v="30" actId="1076"/>
          <ac:picMkLst>
            <pc:docMk/>
            <pc:sldMk cId="1010521773" sldId="298"/>
            <ac:picMk id="2" creationId="{FDB08FF9-C7DE-3E68-2BF9-4648FD833B74}"/>
          </ac:picMkLst>
        </pc:picChg>
        <pc:picChg chg="add mod">
          <ac:chgData name="Philip C" userId="d6f1ad276d3dafb8" providerId="LiveId" clId="{6BFEF066-C574-41DB-99A2-1438471FDE20}" dt="2022-10-03T13:23:37.869" v="11" actId="1076"/>
          <ac:picMkLst>
            <pc:docMk/>
            <pc:sldMk cId="1010521773" sldId="298"/>
            <ac:picMk id="3" creationId="{0451C5F4-4001-B573-74E3-BBB69599AC1D}"/>
          </ac:picMkLst>
        </pc:picChg>
        <pc:picChg chg="add mod">
          <ac:chgData name="Philip C" userId="d6f1ad276d3dafb8" providerId="LiveId" clId="{6BFEF066-C574-41DB-99A2-1438471FDE20}" dt="2022-10-03T13:23:56.564" v="19" actId="1076"/>
          <ac:picMkLst>
            <pc:docMk/>
            <pc:sldMk cId="1010521773" sldId="298"/>
            <ac:picMk id="4" creationId="{2393DF59-9966-D22A-9DA1-38B2A64DCB6C}"/>
          </ac:picMkLst>
        </pc:picChg>
        <pc:picChg chg="add mod">
          <ac:chgData name="Philip C" userId="d6f1ad276d3dafb8" providerId="LiveId" clId="{6BFEF066-C574-41DB-99A2-1438471FDE20}" dt="2022-10-03T13:25:36.444" v="32" actId="1076"/>
          <ac:picMkLst>
            <pc:docMk/>
            <pc:sldMk cId="1010521773" sldId="298"/>
            <ac:picMk id="6" creationId="{820C218B-EE03-AE09-CFA5-B04377D7959F}"/>
          </ac:picMkLst>
        </pc:picChg>
        <pc:picChg chg="add mod">
          <ac:chgData name="Philip C" userId="d6f1ad276d3dafb8" providerId="LiveId" clId="{6BFEF066-C574-41DB-99A2-1438471FDE20}" dt="2022-10-03T13:23:40.516" v="12" actId="1076"/>
          <ac:picMkLst>
            <pc:docMk/>
            <pc:sldMk cId="1010521773" sldId="298"/>
            <ac:picMk id="7" creationId="{C79C34FD-F6B0-A4E6-744A-CD0407DA5041}"/>
          </ac:picMkLst>
        </pc:picChg>
        <pc:picChg chg="add mod">
          <ac:chgData name="Philip C" userId="d6f1ad276d3dafb8" providerId="LiveId" clId="{6BFEF066-C574-41DB-99A2-1438471FDE20}" dt="2022-10-03T13:23:45.543" v="13" actId="1076"/>
          <ac:picMkLst>
            <pc:docMk/>
            <pc:sldMk cId="1010521773" sldId="298"/>
            <ac:picMk id="8" creationId="{B174D117-6927-675A-B532-0FC547BDD79C}"/>
          </ac:picMkLst>
        </pc:picChg>
        <pc:picChg chg="add mod">
          <ac:chgData name="Philip C" userId="d6f1ad276d3dafb8" providerId="LiveId" clId="{6BFEF066-C574-41DB-99A2-1438471FDE20}" dt="2022-10-03T13:24:54.678" v="24" actId="1076"/>
          <ac:picMkLst>
            <pc:docMk/>
            <pc:sldMk cId="1010521773" sldId="298"/>
            <ac:picMk id="9" creationId="{43383C6C-9E96-80AC-BEB1-1AC7A0FF5F36}"/>
          </ac:picMkLst>
        </pc:picChg>
        <pc:picChg chg="add mod">
          <ac:chgData name="Philip C" userId="d6f1ad276d3dafb8" providerId="LiveId" clId="{6BFEF066-C574-41DB-99A2-1438471FDE20}" dt="2022-10-03T13:25:02.340" v="27" actId="1076"/>
          <ac:picMkLst>
            <pc:docMk/>
            <pc:sldMk cId="1010521773" sldId="298"/>
            <ac:picMk id="10" creationId="{96FBC3CC-886B-5189-6954-01AA605E02AA}"/>
          </ac:picMkLst>
        </pc:picChg>
        <pc:picChg chg="add mod">
          <ac:chgData name="Philip C" userId="d6f1ad276d3dafb8" providerId="LiveId" clId="{6BFEF066-C574-41DB-99A2-1438471FDE20}" dt="2022-10-03T13:25:07.061" v="29" actId="688"/>
          <ac:picMkLst>
            <pc:docMk/>
            <pc:sldMk cId="1010521773" sldId="298"/>
            <ac:picMk id="11" creationId="{58DCE164-0AB2-F843-6B1E-C67ECA66A81F}"/>
          </ac:picMkLst>
        </pc:picChg>
        <pc:picChg chg="add mod">
          <ac:chgData name="Philip C" userId="d6f1ad276d3dafb8" providerId="LiveId" clId="{6BFEF066-C574-41DB-99A2-1438471FDE20}" dt="2022-10-03T13:26:15.402" v="38" actId="1076"/>
          <ac:picMkLst>
            <pc:docMk/>
            <pc:sldMk cId="1010521773" sldId="298"/>
            <ac:picMk id="13" creationId="{007EE7FC-97CE-49F9-B9E2-D8E034ED17AC}"/>
          </ac:picMkLst>
        </pc:picChg>
        <pc:picChg chg="add mod">
          <ac:chgData name="Philip C" userId="d6f1ad276d3dafb8" providerId="LiveId" clId="{6BFEF066-C574-41DB-99A2-1438471FDE20}" dt="2022-10-03T13:29:57.621" v="48" actId="1076"/>
          <ac:picMkLst>
            <pc:docMk/>
            <pc:sldMk cId="1010521773" sldId="298"/>
            <ac:picMk id="1026" creationId="{77E27FA1-5095-C08B-7D3C-75CC39FD1EBA}"/>
          </ac:picMkLst>
        </pc:picChg>
      </pc:sldChg>
      <pc:sldChg chg="addSp delSp modSp new">
        <pc:chgData name="Philip C" userId="d6f1ad276d3dafb8" providerId="LiveId" clId="{6BFEF066-C574-41DB-99A2-1438471FDE20}" dt="2022-10-03T13:41:27.235" v="92" actId="21"/>
        <pc:sldMkLst>
          <pc:docMk/>
          <pc:sldMk cId="1392120597" sldId="299"/>
        </pc:sldMkLst>
        <pc:picChg chg="add mod">
          <ac:chgData name="Philip C" userId="d6f1ad276d3dafb8" providerId="LiveId" clId="{6BFEF066-C574-41DB-99A2-1438471FDE20}" dt="2022-10-03T13:32:47.341" v="76" actId="1076"/>
          <ac:picMkLst>
            <pc:docMk/>
            <pc:sldMk cId="1392120597" sldId="299"/>
            <ac:picMk id="2" creationId="{A0E66EFA-EC06-8066-84E2-8D832FA66B42}"/>
          </ac:picMkLst>
        </pc:picChg>
        <pc:picChg chg="add mod">
          <ac:chgData name="Philip C" userId="d6f1ad276d3dafb8" providerId="LiveId" clId="{6BFEF066-C574-41DB-99A2-1438471FDE20}" dt="2022-10-03T13:32:44.372" v="75" actId="1076"/>
          <ac:picMkLst>
            <pc:docMk/>
            <pc:sldMk cId="1392120597" sldId="299"/>
            <ac:picMk id="3" creationId="{1D6B147E-11CD-5DC0-FC7C-851D12041622}"/>
          </ac:picMkLst>
        </pc:picChg>
        <pc:picChg chg="add del mod">
          <ac:chgData name="Philip C" userId="d6f1ad276d3dafb8" providerId="LiveId" clId="{6BFEF066-C574-41DB-99A2-1438471FDE20}" dt="2022-10-03T13:41:26.561" v="91" actId="21"/>
          <ac:picMkLst>
            <pc:docMk/>
            <pc:sldMk cId="1392120597" sldId="299"/>
            <ac:picMk id="2050" creationId="{512BD689-6090-F1DE-AE86-20398AB38175}"/>
          </ac:picMkLst>
        </pc:picChg>
        <pc:picChg chg="add del">
          <ac:chgData name="Philip C" userId="d6f1ad276d3dafb8" providerId="LiveId" clId="{6BFEF066-C574-41DB-99A2-1438471FDE20}" dt="2022-10-03T13:34:33.505" v="78"/>
          <ac:picMkLst>
            <pc:docMk/>
            <pc:sldMk cId="1392120597" sldId="299"/>
            <ac:picMk id="2052" creationId="{58399D8A-C90B-672A-A8E0-983F961DBB1A}"/>
          </ac:picMkLst>
        </pc:picChg>
        <pc:picChg chg="add del mod">
          <ac:chgData name="Philip C" userId="d6f1ad276d3dafb8" providerId="LiveId" clId="{6BFEF066-C574-41DB-99A2-1438471FDE20}" dt="2022-10-03T13:41:27.235" v="92" actId="21"/>
          <ac:picMkLst>
            <pc:docMk/>
            <pc:sldMk cId="1392120597" sldId="299"/>
            <ac:picMk id="2054" creationId="{35A061F7-2C81-CE2A-3D50-A8A1D027CA9B}"/>
          </ac:picMkLst>
        </pc:picChg>
      </pc:sldChg>
      <pc:sldChg chg="addSp delSp modSp new mod addAnim delAnim modAnim">
        <pc:chgData name="Philip C" userId="d6f1ad276d3dafb8" providerId="LiveId" clId="{6BFEF066-C574-41DB-99A2-1438471FDE20}" dt="2022-10-03T14:50:56.343" v="457"/>
        <pc:sldMkLst>
          <pc:docMk/>
          <pc:sldMk cId="1420341424" sldId="300"/>
        </pc:sldMkLst>
        <pc:spChg chg="add del mod">
          <ac:chgData name="Philip C" userId="d6f1ad276d3dafb8" providerId="LiveId" clId="{6BFEF066-C574-41DB-99A2-1438471FDE20}" dt="2022-10-03T13:49:32.944" v="113" actId="478"/>
          <ac:spMkLst>
            <pc:docMk/>
            <pc:sldMk cId="1420341424" sldId="300"/>
            <ac:spMk id="6" creationId="{17876AE5-4DBC-84E1-1E03-B9485CCFD6C4}"/>
          </ac:spMkLst>
        </pc:spChg>
        <pc:spChg chg="add mod">
          <ac:chgData name="Philip C" userId="d6f1ad276d3dafb8" providerId="LiveId" clId="{6BFEF066-C574-41DB-99A2-1438471FDE20}" dt="2022-10-03T13:50:23.153" v="120" actId="1076"/>
          <ac:spMkLst>
            <pc:docMk/>
            <pc:sldMk cId="1420341424" sldId="300"/>
            <ac:spMk id="8" creationId="{13971422-F132-3748-60B0-68D8D5385C03}"/>
          </ac:spMkLst>
        </pc:spChg>
        <pc:spChg chg="add mod">
          <ac:chgData name="Philip C" userId="d6f1ad276d3dafb8" providerId="LiveId" clId="{6BFEF066-C574-41DB-99A2-1438471FDE20}" dt="2022-10-03T13:50:41.428" v="123" actId="1076"/>
          <ac:spMkLst>
            <pc:docMk/>
            <pc:sldMk cId="1420341424" sldId="300"/>
            <ac:spMk id="9" creationId="{36DEBE4E-F415-A373-E72A-791ECD056D65}"/>
          </ac:spMkLst>
        </pc:spChg>
        <pc:spChg chg="add del mod">
          <ac:chgData name="Philip C" userId="d6f1ad276d3dafb8" providerId="LiveId" clId="{6BFEF066-C574-41DB-99A2-1438471FDE20}" dt="2022-10-03T13:51:51.823" v="132" actId="478"/>
          <ac:spMkLst>
            <pc:docMk/>
            <pc:sldMk cId="1420341424" sldId="300"/>
            <ac:spMk id="10" creationId="{53FF759E-EAA8-083E-07B8-6BFF80F961A2}"/>
          </ac:spMkLst>
        </pc:spChg>
        <pc:spChg chg="add mod">
          <ac:chgData name="Philip C" userId="d6f1ad276d3dafb8" providerId="LiveId" clId="{6BFEF066-C574-41DB-99A2-1438471FDE20}" dt="2022-10-03T13:54:04.943" v="141" actId="1076"/>
          <ac:spMkLst>
            <pc:docMk/>
            <pc:sldMk cId="1420341424" sldId="300"/>
            <ac:spMk id="14" creationId="{F09F83D6-D45B-573A-46B9-A758B6B54432}"/>
          </ac:spMkLst>
        </pc:spChg>
        <pc:spChg chg="add mod">
          <ac:chgData name="Philip C" userId="d6f1ad276d3dafb8" providerId="LiveId" clId="{6BFEF066-C574-41DB-99A2-1438471FDE20}" dt="2022-10-03T13:54:11.713" v="143" actId="1076"/>
          <ac:spMkLst>
            <pc:docMk/>
            <pc:sldMk cId="1420341424" sldId="300"/>
            <ac:spMk id="15" creationId="{2B97E6B8-6DA4-675F-FE78-92AF41DBAC47}"/>
          </ac:spMkLst>
        </pc:spChg>
        <pc:spChg chg="add mod">
          <ac:chgData name="Philip C" userId="d6f1ad276d3dafb8" providerId="LiveId" clId="{6BFEF066-C574-41DB-99A2-1438471FDE20}" dt="2022-10-03T14:05:21.241" v="188" actId="1076"/>
          <ac:spMkLst>
            <pc:docMk/>
            <pc:sldMk cId="1420341424" sldId="300"/>
            <ac:spMk id="23" creationId="{128031B0-7EC0-7988-2791-8A7505390085}"/>
          </ac:spMkLst>
        </pc:spChg>
        <pc:spChg chg="add mod">
          <ac:chgData name="Philip C" userId="d6f1ad276d3dafb8" providerId="LiveId" clId="{6BFEF066-C574-41DB-99A2-1438471FDE20}" dt="2022-10-03T14:07:53.830" v="206" actId="1076"/>
          <ac:spMkLst>
            <pc:docMk/>
            <pc:sldMk cId="1420341424" sldId="300"/>
            <ac:spMk id="31" creationId="{E84F0F1C-D560-92EA-5F3F-AD6CD7A8BED6}"/>
          </ac:spMkLst>
        </pc:spChg>
        <pc:spChg chg="add mod">
          <ac:chgData name="Philip C" userId="d6f1ad276d3dafb8" providerId="LiveId" clId="{6BFEF066-C574-41DB-99A2-1438471FDE20}" dt="2022-10-03T14:07:44.940" v="202" actId="14100"/>
          <ac:spMkLst>
            <pc:docMk/>
            <pc:sldMk cId="1420341424" sldId="300"/>
            <ac:spMk id="32" creationId="{26F5784F-E99A-D842-5D3F-21F35EEB38AE}"/>
          </ac:spMkLst>
        </pc:spChg>
        <pc:spChg chg="add mod">
          <ac:chgData name="Philip C" userId="d6f1ad276d3dafb8" providerId="LiveId" clId="{6BFEF066-C574-41DB-99A2-1438471FDE20}" dt="2022-10-03T14:08:06.485" v="211" actId="14100"/>
          <ac:spMkLst>
            <pc:docMk/>
            <pc:sldMk cId="1420341424" sldId="300"/>
            <ac:spMk id="33" creationId="{4D9F3233-4455-C879-6A0F-58DF531514DB}"/>
          </ac:spMkLst>
        </pc:spChg>
        <pc:spChg chg="add mod">
          <ac:chgData name="Philip C" userId="d6f1ad276d3dafb8" providerId="LiveId" clId="{6BFEF066-C574-41DB-99A2-1438471FDE20}" dt="2022-10-03T14:24:36.068" v="258" actId="1076"/>
          <ac:spMkLst>
            <pc:docMk/>
            <pc:sldMk cId="1420341424" sldId="300"/>
            <ac:spMk id="42" creationId="{8B367EC4-5BBB-798F-A26D-FA3732307148}"/>
          </ac:spMkLst>
        </pc:spChg>
        <pc:spChg chg="add mod">
          <ac:chgData name="Philip C" userId="d6f1ad276d3dafb8" providerId="LiveId" clId="{6BFEF066-C574-41DB-99A2-1438471FDE20}" dt="2022-10-03T14:24:41.397" v="259" actId="1076"/>
          <ac:spMkLst>
            <pc:docMk/>
            <pc:sldMk cId="1420341424" sldId="300"/>
            <ac:spMk id="43" creationId="{1164892A-5351-AF29-5324-02A922D11430}"/>
          </ac:spMkLst>
        </pc:spChg>
        <pc:spChg chg="add mod">
          <ac:chgData name="Philip C" userId="d6f1ad276d3dafb8" providerId="LiveId" clId="{6BFEF066-C574-41DB-99A2-1438471FDE20}" dt="2022-10-03T14:24:56.097" v="274" actId="1076"/>
          <ac:spMkLst>
            <pc:docMk/>
            <pc:sldMk cId="1420341424" sldId="300"/>
            <ac:spMk id="44" creationId="{6E52E5CC-45D9-ED0D-86F9-B80FF73229C8}"/>
          </ac:spMkLst>
        </pc:spChg>
        <pc:spChg chg="add mod">
          <ac:chgData name="Philip C" userId="d6f1ad276d3dafb8" providerId="LiveId" clId="{6BFEF066-C574-41DB-99A2-1438471FDE20}" dt="2022-10-03T14:25:10.747" v="290" actId="1076"/>
          <ac:spMkLst>
            <pc:docMk/>
            <pc:sldMk cId="1420341424" sldId="300"/>
            <ac:spMk id="45" creationId="{DD7FE648-1046-ACB0-8305-F89CE2523CBB}"/>
          </ac:spMkLst>
        </pc:spChg>
        <pc:spChg chg="add del mod">
          <ac:chgData name="Philip C" userId="d6f1ad276d3dafb8" providerId="LiveId" clId="{6BFEF066-C574-41DB-99A2-1438471FDE20}" dt="2022-10-03T14:38:00.785" v="297"/>
          <ac:spMkLst>
            <pc:docMk/>
            <pc:sldMk cId="1420341424" sldId="300"/>
            <ac:spMk id="48" creationId="{02F2CE37-04F6-002A-CD24-F2C567691413}"/>
          </ac:spMkLst>
        </pc:spChg>
        <pc:spChg chg="add mod">
          <ac:chgData name="Philip C" userId="d6f1ad276d3dafb8" providerId="LiveId" clId="{6BFEF066-C574-41DB-99A2-1438471FDE20}" dt="2022-10-03T14:50:25.830" v="452" actId="20577"/>
          <ac:spMkLst>
            <pc:docMk/>
            <pc:sldMk cId="1420341424" sldId="300"/>
            <ac:spMk id="49" creationId="{72F16018-9CC9-BB77-0BE7-5790D33D9763}"/>
          </ac:spMkLst>
        </pc:spChg>
        <pc:picChg chg="add mod">
          <ac:chgData name="Philip C" userId="d6f1ad276d3dafb8" providerId="LiveId" clId="{6BFEF066-C574-41DB-99A2-1438471FDE20}" dt="2022-10-03T13:50:27.904" v="121" actId="1076"/>
          <ac:picMkLst>
            <pc:docMk/>
            <pc:sldMk cId="1420341424" sldId="300"/>
            <ac:picMk id="2" creationId="{C35521C7-F396-B710-9860-84FD7D3EE807}"/>
          </ac:picMkLst>
        </pc:picChg>
        <pc:picChg chg="add del mod">
          <ac:chgData name="Philip C" userId="d6f1ad276d3dafb8" providerId="LiveId" clId="{6BFEF066-C574-41DB-99A2-1438471FDE20}" dt="2022-10-03T13:47:52.984" v="105" actId="478"/>
          <ac:picMkLst>
            <pc:docMk/>
            <pc:sldMk cId="1420341424" sldId="300"/>
            <ac:picMk id="3" creationId="{BE182DB7-8406-830B-A097-A387AE5A70C4}"/>
          </ac:picMkLst>
        </pc:picChg>
        <pc:picChg chg="add mod">
          <ac:chgData name="Philip C" userId="d6f1ad276d3dafb8" providerId="LiveId" clId="{6BFEF066-C574-41DB-99A2-1438471FDE20}" dt="2022-10-03T13:50:48.114" v="124" actId="1076"/>
          <ac:picMkLst>
            <pc:docMk/>
            <pc:sldMk cId="1420341424" sldId="300"/>
            <ac:picMk id="4" creationId="{09568BA1-1470-670C-652D-0668EF88D625}"/>
          </ac:picMkLst>
        </pc:picChg>
        <pc:picChg chg="add mod">
          <ac:chgData name="Philip C" userId="d6f1ad276d3dafb8" providerId="LiveId" clId="{6BFEF066-C574-41DB-99A2-1438471FDE20}" dt="2022-10-03T13:51:01.993" v="126" actId="1076"/>
          <ac:picMkLst>
            <pc:docMk/>
            <pc:sldMk cId="1420341424" sldId="300"/>
            <ac:picMk id="5" creationId="{C44F8452-538E-FF00-15A0-5CF3456A173D}"/>
          </ac:picMkLst>
        </pc:picChg>
        <pc:picChg chg="add del mod">
          <ac:chgData name="Philip C" userId="d6f1ad276d3dafb8" providerId="LiveId" clId="{6BFEF066-C574-41DB-99A2-1438471FDE20}" dt="2022-10-03T13:50:19.964" v="119" actId="478"/>
          <ac:picMkLst>
            <pc:docMk/>
            <pc:sldMk cId="1420341424" sldId="300"/>
            <ac:picMk id="7" creationId="{E3F1709E-03EC-5D56-217A-6E37A485ACB9}"/>
          </ac:picMkLst>
        </pc:picChg>
        <pc:picChg chg="add mod">
          <ac:chgData name="Philip C" userId="d6f1ad276d3dafb8" providerId="LiveId" clId="{6BFEF066-C574-41DB-99A2-1438471FDE20}" dt="2022-10-03T13:53:32.093" v="134" actId="1076"/>
          <ac:picMkLst>
            <pc:docMk/>
            <pc:sldMk cId="1420341424" sldId="300"/>
            <ac:picMk id="12" creationId="{0E274E23-E87E-94B8-485D-3CD32B0B0EC2}"/>
          </ac:picMkLst>
        </pc:picChg>
        <pc:picChg chg="add mod">
          <ac:chgData name="Philip C" userId="d6f1ad276d3dafb8" providerId="LiveId" clId="{6BFEF066-C574-41DB-99A2-1438471FDE20}" dt="2022-10-03T13:53:36.558" v="136" actId="1076"/>
          <ac:picMkLst>
            <pc:docMk/>
            <pc:sldMk cId="1420341424" sldId="300"/>
            <ac:picMk id="13" creationId="{4F1EEA9B-08BF-DF9B-1E2E-AAA5752C678F}"/>
          </ac:picMkLst>
        </pc:picChg>
        <pc:picChg chg="add mod">
          <ac:chgData name="Philip C" userId="d6f1ad276d3dafb8" providerId="LiveId" clId="{6BFEF066-C574-41DB-99A2-1438471FDE20}" dt="2022-10-03T13:56:16.572" v="146" actId="1076"/>
          <ac:picMkLst>
            <pc:docMk/>
            <pc:sldMk cId="1420341424" sldId="300"/>
            <ac:picMk id="17" creationId="{7ECDDD17-3EAD-1357-0F41-BE6A02FDE010}"/>
          </ac:picMkLst>
        </pc:picChg>
        <pc:picChg chg="add mod">
          <ac:chgData name="Philip C" userId="d6f1ad276d3dafb8" providerId="LiveId" clId="{6BFEF066-C574-41DB-99A2-1438471FDE20}" dt="2022-10-03T13:56:55.542" v="149" actId="1076"/>
          <ac:picMkLst>
            <pc:docMk/>
            <pc:sldMk cId="1420341424" sldId="300"/>
            <ac:picMk id="18" creationId="{5F64A101-3238-546E-A13F-8A4B7D9A199F}"/>
          </ac:picMkLst>
        </pc:picChg>
        <pc:picChg chg="add del mod">
          <ac:chgData name="Philip C" userId="d6f1ad276d3dafb8" providerId="LiveId" clId="{6BFEF066-C574-41DB-99A2-1438471FDE20}" dt="2022-10-03T13:59:35.642" v="158" actId="1076"/>
          <ac:picMkLst>
            <pc:docMk/>
            <pc:sldMk cId="1420341424" sldId="300"/>
            <ac:picMk id="19" creationId="{E74E03CF-2171-A8CA-6EBA-60307A56136E}"/>
          </ac:picMkLst>
        </pc:picChg>
        <pc:picChg chg="add mod">
          <ac:chgData name="Philip C" userId="d6f1ad276d3dafb8" providerId="LiveId" clId="{6BFEF066-C574-41DB-99A2-1438471FDE20}" dt="2022-10-03T14:00:14.381" v="162" actId="1076"/>
          <ac:picMkLst>
            <pc:docMk/>
            <pc:sldMk cId="1420341424" sldId="300"/>
            <ac:picMk id="20" creationId="{A4CB5774-7780-D5A0-FE62-03369554FD71}"/>
          </ac:picMkLst>
        </pc:picChg>
        <pc:picChg chg="add mod">
          <ac:chgData name="Philip C" userId="d6f1ad276d3dafb8" providerId="LiveId" clId="{6BFEF066-C574-41DB-99A2-1438471FDE20}" dt="2022-10-03T14:04:20.871" v="174" actId="1076"/>
          <ac:picMkLst>
            <pc:docMk/>
            <pc:sldMk cId="1420341424" sldId="300"/>
            <ac:picMk id="22" creationId="{401A5BB4-F7B9-6C9F-45DE-05DC0351DA72}"/>
          </ac:picMkLst>
        </pc:picChg>
        <pc:picChg chg="add mod">
          <ac:chgData name="Philip C" userId="d6f1ad276d3dafb8" providerId="LiveId" clId="{6BFEF066-C574-41DB-99A2-1438471FDE20}" dt="2022-10-03T14:07:47.140" v="203" actId="1076"/>
          <ac:picMkLst>
            <pc:docMk/>
            <pc:sldMk cId="1420341424" sldId="300"/>
            <ac:picMk id="25" creationId="{29DF392B-43B7-AE66-26D8-377774557A7B}"/>
          </ac:picMkLst>
        </pc:picChg>
        <pc:picChg chg="add mod">
          <ac:chgData name="Philip C" userId="d6f1ad276d3dafb8" providerId="LiveId" clId="{6BFEF066-C574-41DB-99A2-1438471FDE20}" dt="2022-10-03T14:23:43.823" v="226" actId="1076"/>
          <ac:picMkLst>
            <pc:docMk/>
            <pc:sldMk cId="1420341424" sldId="300"/>
            <ac:picMk id="35" creationId="{FA79A377-BEE5-2E4B-E72C-6B0ECF023244}"/>
          </ac:picMkLst>
        </pc:picChg>
        <pc:picChg chg="add mod">
          <ac:chgData name="Philip C" userId="d6f1ad276d3dafb8" providerId="LiveId" clId="{6BFEF066-C574-41DB-99A2-1438471FDE20}" dt="2022-10-03T14:23:41.038" v="225" actId="1076"/>
          <ac:picMkLst>
            <pc:docMk/>
            <pc:sldMk cId="1420341424" sldId="300"/>
            <ac:picMk id="37" creationId="{548BE42B-0D2F-A483-A513-5A337A18DD58}"/>
          </ac:picMkLst>
        </pc:picChg>
        <pc:picChg chg="add mod">
          <ac:chgData name="Philip C" userId="d6f1ad276d3dafb8" providerId="LiveId" clId="{6BFEF066-C574-41DB-99A2-1438471FDE20}" dt="2022-10-03T14:23:50.368" v="228" actId="1076"/>
          <ac:picMkLst>
            <pc:docMk/>
            <pc:sldMk cId="1420341424" sldId="300"/>
            <ac:picMk id="39" creationId="{E5B7B8DB-4D6A-77A7-C32D-DAB4D95A2166}"/>
          </ac:picMkLst>
        </pc:picChg>
        <pc:picChg chg="add mod">
          <ac:chgData name="Philip C" userId="d6f1ad276d3dafb8" providerId="LiveId" clId="{6BFEF066-C574-41DB-99A2-1438471FDE20}" dt="2022-10-03T14:23:47.158" v="227" actId="1076"/>
          <ac:picMkLst>
            <pc:docMk/>
            <pc:sldMk cId="1420341424" sldId="300"/>
            <ac:picMk id="41" creationId="{A12A0CED-1ADB-7A90-BACE-2405AC21434E}"/>
          </ac:picMkLst>
        </pc:picChg>
        <pc:cxnChg chg="add del">
          <ac:chgData name="Philip C" userId="d6f1ad276d3dafb8" providerId="LiveId" clId="{6BFEF066-C574-41DB-99A2-1438471FDE20}" dt="2022-10-03T14:06:25.580" v="192" actId="11529"/>
          <ac:cxnSpMkLst>
            <pc:docMk/>
            <pc:sldMk cId="1420341424" sldId="300"/>
            <ac:cxnSpMk id="27" creationId="{C16CBBA4-803B-83BA-1372-920251FD7B2E}"/>
          </ac:cxnSpMkLst>
        </pc:cxnChg>
        <pc:cxnChg chg="add del">
          <ac:chgData name="Philip C" userId="d6f1ad276d3dafb8" providerId="LiveId" clId="{6BFEF066-C574-41DB-99A2-1438471FDE20}" dt="2022-10-03T14:06:58.730" v="194" actId="478"/>
          <ac:cxnSpMkLst>
            <pc:docMk/>
            <pc:sldMk cId="1420341424" sldId="300"/>
            <ac:cxnSpMk id="30" creationId="{3681F819-1CCC-505F-670A-080FBF1A31CD}"/>
          </ac:cxnSpMkLst>
        </pc:cxnChg>
        <pc:cxnChg chg="add mod">
          <ac:chgData name="Philip C" userId="d6f1ad276d3dafb8" providerId="LiveId" clId="{6BFEF066-C574-41DB-99A2-1438471FDE20}" dt="2022-10-03T14:25:36.757" v="293" actId="1076"/>
          <ac:cxnSpMkLst>
            <pc:docMk/>
            <pc:sldMk cId="1420341424" sldId="300"/>
            <ac:cxnSpMk id="47" creationId="{105F1DFB-B3ED-F5A7-5950-0CCB151E52C0}"/>
          </ac:cxnSpMkLst>
        </pc:cxnChg>
        <pc:cxnChg chg="add mod">
          <ac:chgData name="Philip C" userId="d6f1ad276d3dafb8" providerId="LiveId" clId="{6BFEF066-C574-41DB-99A2-1438471FDE20}" dt="2022-10-03T14:50:42.088" v="455" actId="1582"/>
          <ac:cxnSpMkLst>
            <pc:docMk/>
            <pc:sldMk cId="1420341424" sldId="300"/>
            <ac:cxnSpMk id="51" creationId="{B2E0E671-158F-D33C-9423-DD2FA54CC3DA}"/>
          </ac:cxnSpMkLst>
        </pc:cxnChg>
      </pc:sldChg>
      <pc:sldChg chg="add del">
        <pc:chgData name="Philip C" userId="d6f1ad276d3dafb8" providerId="LiveId" clId="{6BFEF066-C574-41DB-99A2-1438471FDE20}" dt="2022-10-03T13:36:12.608" v="88"/>
        <pc:sldMkLst>
          <pc:docMk/>
          <pc:sldMk cId="144512050" sldId="301"/>
        </pc:sldMkLst>
      </pc:sldChg>
      <pc:sldChg chg="addSp delSp modSp mod delAnim modAnim">
        <pc:chgData name="Philip C" userId="d6f1ad276d3dafb8" providerId="LiveId" clId="{6BFEF066-C574-41DB-99A2-1438471FDE20}" dt="2022-10-03T15:07:09.351" v="548"/>
        <pc:sldMkLst>
          <pc:docMk/>
          <pc:sldMk cId="4254991167" sldId="302"/>
        </pc:sldMkLst>
        <pc:spChg chg="del mod">
          <ac:chgData name="Philip C" userId="d6f1ad276d3dafb8" providerId="LiveId" clId="{6BFEF066-C574-41DB-99A2-1438471FDE20}" dt="2022-10-03T15:01:49.122" v="474" actId="478"/>
          <ac:spMkLst>
            <pc:docMk/>
            <pc:sldMk cId="4254991167" sldId="302"/>
            <ac:spMk id="10" creationId="{80624D6D-7C19-CA16-2D2C-CE9B876DD5FB}"/>
          </ac:spMkLst>
        </pc:spChg>
        <pc:spChg chg="mod">
          <ac:chgData name="Philip C" userId="d6f1ad276d3dafb8" providerId="LiveId" clId="{6BFEF066-C574-41DB-99A2-1438471FDE20}" dt="2022-10-03T15:02:06.165" v="477" actId="1076"/>
          <ac:spMkLst>
            <pc:docMk/>
            <pc:sldMk cId="4254991167" sldId="302"/>
            <ac:spMk id="12" creationId="{C294280D-0971-5796-4021-99F711B893F3}"/>
          </ac:spMkLst>
        </pc:spChg>
        <pc:spChg chg="add mod">
          <ac:chgData name="Philip C" userId="d6f1ad276d3dafb8" providerId="LiveId" clId="{6BFEF066-C574-41DB-99A2-1438471FDE20}" dt="2022-10-03T15:06:52.605" v="546" actId="1076"/>
          <ac:spMkLst>
            <pc:docMk/>
            <pc:sldMk cId="4254991167" sldId="302"/>
            <ac:spMk id="13" creationId="{C8B38176-7707-FB32-F3D4-6D983F5EDB89}"/>
          </ac:spMkLst>
        </pc:spChg>
        <pc:spChg chg="add mod">
          <ac:chgData name="Philip C" userId="d6f1ad276d3dafb8" providerId="LiveId" clId="{6BFEF066-C574-41DB-99A2-1438471FDE20}" dt="2022-10-03T15:06:41.764" v="544" actId="1076"/>
          <ac:spMkLst>
            <pc:docMk/>
            <pc:sldMk cId="4254991167" sldId="302"/>
            <ac:spMk id="16" creationId="{DDF27B83-5B4F-5D67-A139-43B8581E6992}"/>
          </ac:spMkLst>
        </pc:spChg>
        <pc:spChg chg="add mod">
          <ac:chgData name="Philip C" userId="d6f1ad276d3dafb8" providerId="LiveId" clId="{6BFEF066-C574-41DB-99A2-1438471FDE20}" dt="2022-10-03T15:06:57.249" v="547" actId="1076"/>
          <ac:spMkLst>
            <pc:docMk/>
            <pc:sldMk cId="4254991167" sldId="302"/>
            <ac:spMk id="17" creationId="{2D03D762-1B16-0BD8-4AE8-F74F7DEA00CB}"/>
          </ac:spMkLst>
        </pc:spChg>
        <pc:spChg chg="add del mod">
          <ac:chgData name="Philip C" userId="d6f1ad276d3dafb8" providerId="LiveId" clId="{6BFEF066-C574-41DB-99A2-1438471FDE20}" dt="2022-10-03T15:04:51.907" v="534"/>
          <ac:spMkLst>
            <pc:docMk/>
            <pc:sldMk cId="4254991167" sldId="302"/>
            <ac:spMk id="19" creationId="{F0F252C3-4C36-7131-BE89-DADF2FC6F90B}"/>
          </ac:spMkLst>
        </pc:spChg>
        <pc:spChg chg="add mod">
          <ac:chgData name="Philip C" userId="d6f1ad276d3dafb8" providerId="LiveId" clId="{6BFEF066-C574-41DB-99A2-1438471FDE20}" dt="2022-10-03T15:06:41.764" v="544" actId="1076"/>
          <ac:spMkLst>
            <pc:docMk/>
            <pc:sldMk cId="4254991167" sldId="302"/>
            <ac:spMk id="20" creationId="{C2C97DB9-806F-DFC4-C8F6-0A58CCDD8CD8}"/>
          </ac:spMkLst>
        </pc:spChg>
        <pc:picChg chg="add mod">
          <ac:chgData name="Philip C" userId="d6f1ad276d3dafb8" providerId="LiveId" clId="{6BFEF066-C574-41DB-99A2-1438471FDE20}" dt="2022-10-03T15:06:52.605" v="546" actId="1076"/>
          <ac:picMkLst>
            <pc:docMk/>
            <pc:sldMk cId="4254991167" sldId="302"/>
            <ac:picMk id="4" creationId="{83050D1B-46DB-191D-59ED-DB2FF305CFD7}"/>
          </ac:picMkLst>
        </pc:picChg>
        <pc:picChg chg="add del mod">
          <ac:chgData name="Philip C" userId="d6f1ad276d3dafb8" providerId="LiveId" clId="{6BFEF066-C574-41DB-99A2-1438471FDE20}" dt="2022-10-03T15:03:26.348" v="499"/>
          <ac:picMkLst>
            <pc:docMk/>
            <pc:sldMk cId="4254991167" sldId="302"/>
            <ac:picMk id="14" creationId="{3496302A-AC3E-5E47-4A76-0F94CF768A6C}"/>
          </ac:picMkLst>
        </pc:picChg>
        <pc:picChg chg="add mod">
          <ac:chgData name="Philip C" userId="d6f1ad276d3dafb8" providerId="LiveId" clId="{6BFEF066-C574-41DB-99A2-1438471FDE20}" dt="2022-10-03T15:06:41.764" v="544" actId="1076"/>
          <ac:picMkLst>
            <pc:docMk/>
            <pc:sldMk cId="4254991167" sldId="302"/>
            <ac:picMk id="15" creationId="{D92504B1-94E8-2391-3D5B-A557A5291D15}"/>
          </ac:picMkLst>
        </pc:picChg>
        <pc:picChg chg="add del mod">
          <ac:chgData name="Philip C" userId="d6f1ad276d3dafb8" providerId="LiveId" clId="{6BFEF066-C574-41DB-99A2-1438471FDE20}" dt="2022-10-03T15:04:51.907" v="534"/>
          <ac:picMkLst>
            <pc:docMk/>
            <pc:sldMk cId="4254991167" sldId="302"/>
            <ac:picMk id="18" creationId="{C661AA2A-2CA1-23EC-BAA3-266C25B171AB}"/>
          </ac:picMkLst>
        </pc:picChg>
      </pc:sldChg>
      <pc:sldChg chg="addSp delSp modSp add mod modAnim">
        <pc:chgData name="Philip C" userId="d6f1ad276d3dafb8" providerId="LiveId" clId="{6BFEF066-C574-41DB-99A2-1438471FDE20}" dt="2022-10-03T14:58:03.629" v="471"/>
        <pc:sldMkLst>
          <pc:docMk/>
          <pc:sldMk cId="3985186234" sldId="304"/>
        </pc:sldMkLst>
        <pc:spChg chg="del mod">
          <ac:chgData name="Philip C" userId="d6f1ad276d3dafb8" providerId="LiveId" clId="{6BFEF066-C574-41DB-99A2-1438471FDE20}" dt="2022-10-03T14:57:51.689" v="469" actId="478"/>
          <ac:spMkLst>
            <pc:docMk/>
            <pc:sldMk cId="3985186234" sldId="304"/>
            <ac:spMk id="2" creationId="{D7E54B89-2EC1-3D58-9401-66221228BBDF}"/>
          </ac:spMkLst>
        </pc:spChg>
        <pc:picChg chg="add mod">
          <ac:chgData name="Philip C" userId="d6f1ad276d3dafb8" providerId="LiveId" clId="{6BFEF066-C574-41DB-99A2-1438471FDE20}" dt="2022-10-03T14:51:47.388" v="462" actId="14100"/>
          <ac:picMkLst>
            <pc:docMk/>
            <pc:sldMk cId="3985186234" sldId="304"/>
            <ac:picMk id="6" creationId="{F91C3DD5-7EEC-0994-C6FF-3250E29AF476}"/>
          </ac:picMkLst>
        </pc:picChg>
      </pc:sldChg>
      <pc:sldChg chg="modAnim">
        <pc:chgData name="Philip C" userId="d6f1ad276d3dafb8" providerId="LiveId" clId="{6BFEF066-C574-41DB-99A2-1438471FDE20}" dt="2022-10-03T15:19:59.265" v="565"/>
        <pc:sldMkLst>
          <pc:docMk/>
          <pc:sldMk cId="1616077767" sldId="305"/>
        </pc:sldMkLst>
      </pc:sldChg>
    </pc:docChg>
  </pc:docChgLst>
  <pc:docChgLst>
    <pc:chgData name="Guest User" providerId="Windows Live" clId="Web-{D468B934-8D56-4B36-9776-A9F6CA234EC3}"/>
    <pc:docChg chg="addSld modSld">
      <pc:chgData name="Guest User" userId="" providerId="Windows Live" clId="Web-{D468B934-8D56-4B36-9776-A9F6CA234EC3}" dt="2022-10-03T15:16:39.893" v="198" actId="20577"/>
      <pc:docMkLst>
        <pc:docMk/>
      </pc:docMkLst>
      <pc:sldChg chg="new">
        <pc:chgData name="Guest User" userId="" providerId="Windows Live" clId="Web-{D468B934-8D56-4B36-9776-A9F6CA234EC3}" dt="2022-10-03T14:36:09.156" v="0"/>
        <pc:sldMkLst>
          <pc:docMk/>
          <pc:sldMk cId="888701978" sldId="301"/>
        </pc:sldMkLst>
      </pc:sldChg>
      <pc:sldChg chg="delSp add replId delAnim">
        <pc:chgData name="Guest User" userId="" providerId="Windows Live" clId="Web-{D468B934-8D56-4B36-9776-A9F6CA234EC3}" dt="2022-10-03T14:42:36.247" v="7"/>
        <pc:sldMkLst>
          <pc:docMk/>
          <pc:sldMk cId="4254991167" sldId="302"/>
        </pc:sldMkLst>
        <pc:spChg chg="del">
          <ac:chgData name="Guest User" userId="" providerId="Windows Live" clId="Web-{D468B934-8D56-4B36-9776-A9F6CA234EC3}" dt="2022-10-03T14:42:30.215" v="5"/>
          <ac:spMkLst>
            <pc:docMk/>
            <pc:sldMk cId="4254991167" sldId="302"/>
            <ac:spMk id="21" creationId="{578C1750-CC36-8059-B8C1-EC082245DD1A}"/>
          </ac:spMkLst>
        </pc:spChg>
        <pc:spChg chg="del">
          <ac:chgData name="Guest User" userId="" providerId="Windows Live" clId="Web-{D468B934-8D56-4B36-9776-A9F6CA234EC3}" dt="2022-10-03T14:42:28.262" v="4"/>
          <ac:spMkLst>
            <pc:docMk/>
            <pc:sldMk cId="4254991167" sldId="302"/>
            <ac:spMk id="22" creationId="{1E788BA5-00B2-1777-FCDE-398DFE63C2F7}"/>
          </ac:spMkLst>
        </pc:spChg>
        <pc:spChg chg="del">
          <ac:chgData name="Guest User" userId="" providerId="Windows Live" clId="Web-{D468B934-8D56-4B36-9776-A9F6CA234EC3}" dt="2022-10-03T14:42:33.309" v="6"/>
          <ac:spMkLst>
            <pc:docMk/>
            <pc:sldMk cId="4254991167" sldId="302"/>
            <ac:spMk id="23" creationId="{9C461151-5351-0B25-F397-A80300D13125}"/>
          </ac:spMkLst>
        </pc:spChg>
        <pc:spChg chg="del">
          <ac:chgData name="Guest User" userId="" providerId="Windows Live" clId="Web-{D468B934-8D56-4B36-9776-A9F6CA234EC3}" dt="2022-10-03T14:42:36.247" v="7"/>
          <ac:spMkLst>
            <pc:docMk/>
            <pc:sldMk cId="4254991167" sldId="302"/>
            <ac:spMk id="24" creationId="{13FD6AD6-A998-4490-0805-B72239BB82AB}"/>
          </ac:spMkLst>
        </pc:spChg>
        <pc:picChg chg="del">
          <ac:chgData name="Guest User" userId="" providerId="Windows Live" clId="Web-{D468B934-8D56-4B36-9776-A9F6CA234EC3}" dt="2022-10-03T14:42:26.809" v="3"/>
          <ac:picMkLst>
            <pc:docMk/>
            <pc:sldMk cId="4254991167" sldId="302"/>
            <ac:picMk id="5122" creationId="{21874AC4-0562-E68D-D1C1-515C9B894957}"/>
          </ac:picMkLst>
        </pc:picChg>
        <pc:picChg chg="del">
          <ac:chgData name="Guest User" userId="" providerId="Windows Live" clId="Web-{D468B934-8D56-4B36-9776-A9F6CA234EC3}" dt="2022-10-03T14:42:19.965" v="2"/>
          <ac:picMkLst>
            <pc:docMk/>
            <pc:sldMk cId="4254991167" sldId="302"/>
            <ac:picMk id="5124" creationId="{B34DDFA5-822A-19ED-163A-0F93C2237C4C}"/>
          </ac:picMkLst>
        </pc:picChg>
      </pc:sldChg>
      <pc:sldChg chg="addSp delSp modSp new mod setBg addAnim delAnim modAnim">
        <pc:chgData name="Guest User" userId="" providerId="Windows Live" clId="Web-{D468B934-8D56-4B36-9776-A9F6CA234EC3}" dt="2022-10-03T15:16:39.893" v="198" actId="20577"/>
        <pc:sldMkLst>
          <pc:docMk/>
          <pc:sldMk cId="1616077767" sldId="305"/>
        </pc:sldMkLst>
        <pc:spChg chg="add">
          <ac:chgData name="Guest User" userId="" providerId="Windows Live" clId="Web-{D468B934-8D56-4B36-9776-A9F6CA234EC3}" dt="2022-10-03T14:52:02.859" v="12"/>
          <ac:spMkLst>
            <pc:docMk/>
            <pc:sldMk cId="1616077767" sldId="305"/>
            <ac:spMk id="7" creationId="{5FCC6E86-7C37-4FD2-AF0B-C9BDDBC2B044}"/>
          </ac:spMkLst>
        </pc:spChg>
        <pc:spChg chg="add">
          <ac:chgData name="Guest User" userId="" providerId="Windows Live" clId="Web-{D468B934-8D56-4B36-9776-A9F6CA234EC3}" dt="2022-10-03T14:52:02.859" v="12"/>
          <ac:spMkLst>
            <pc:docMk/>
            <pc:sldMk cId="1616077767" sldId="305"/>
            <ac:spMk id="9" creationId="{38C2FC07-A260-43C5-ABA2-A9DD5D5A839D}"/>
          </ac:spMkLst>
        </pc:spChg>
        <pc:spChg chg="add mod">
          <ac:chgData name="Guest User" userId="" providerId="Windows Live" clId="Web-{D468B934-8D56-4B36-9776-A9F6CA234EC3}" dt="2022-10-03T15:16:16.799" v="178" actId="1076"/>
          <ac:spMkLst>
            <pc:docMk/>
            <pc:sldMk cId="1616077767" sldId="305"/>
            <ac:spMk id="11" creationId="{A31F3BE6-7051-4B46-06C5-FCF603B5AE3D}"/>
          </ac:spMkLst>
        </pc:spChg>
        <pc:spChg chg="add mod">
          <ac:chgData name="Guest User" userId="" providerId="Windows Live" clId="Web-{D468B934-8D56-4B36-9776-A9F6CA234EC3}" dt="2022-10-03T15:07:31.047" v="129" actId="1076"/>
          <ac:spMkLst>
            <pc:docMk/>
            <pc:sldMk cId="1616077767" sldId="305"/>
            <ac:spMk id="12" creationId="{C60990A4-0783-4D34-B79E-93408E42B44E}"/>
          </ac:spMkLst>
        </pc:spChg>
        <pc:spChg chg="add mod">
          <ac:chgData name="Guest User" userId="" providerId="Windows Live" clId="Web-{D468B934-8D56-4B36-9776-A9F6CA234EC3}" dt="2022-10-03T15:15:36.657" v="160" actId="1076"/>
          <ac:spMkLst>
            <pc:docMk/>
            <pc:sldMk cId="1616077767" sldId="305"/>
            <ac:spMk id="15" creationId="{6082B47B-B845-8011-FF7B-FD9C586F3D1D}"/>
          </ac:spMkLst>
        </pc:spChg>
        <pc:spChg chg="add mod">
          <ac:chgData name="Guest User" userId="" providerId="Windows Live" clId="Web-{D468B934-8D56-4B36-9776-A9F6CA234EC3}" dt="2022-10-03T15:15:59.079" v="177" actId="1076"/>
          <ac:spMkLst>
            <pc:docMk/>
            <pc:sldMk cId="1616077767" sldId="305"/>
            <ac:spMk id="16" creationId="{9DF4237A-785E-22DB-285C-722903826BEB}"/>
          </ac:spMkLst>
        </pc:spChg>
        <pc:spChg chg="add mod">
          <ac:chgData name="Guest User" userId="" providerId="Windows Live" clId="Web-{D468B934-8D56-4B36-9776-A9F6CA234EC3}" dt="2022-10-03T15:16:39.893" v="198" actId="20577"/>
          <ac:spMkLst>
            <pc:docMk/>
            <pc:sldMk cId="1616077767" sldId="305"/>
            <ac:spMk id="17" creationId="{0B8652FA-0C92-3EEB-F493-9FF94B1D07F7}"/>
          </ac:spMkLst>
        </pc:spChg>
        <pc:picChg chg="add del mod ord">
          <ac:chgData name="Guest User" userId="" providerId="Windows Live" clId="Web-{D468B934-8D56-4B36-9776-A9F6CA234EC3}" dt="2022-10-03T15:05:36.308" v="122"/>
          <ac:picMkLst>
            <pc:docMk/>
            <pc:sldMk cId="1616077767" sldId="305"/>
            <ac:picMk id="2" creationId="{5D577063-E7F5-DC99-A57B-D56C4D60E5FB}"/>
          </ac:picMkLst>
        </pc:picChg>
        <pc:picChg chg="add del mod">
          <ac:chgData name="Guest User" userId="" providerId="Windows Live" clId="Web-{D468B934-8D56-4B36-9776-A9F6CA234EC3}" dt="2022-10-03T15:05:38.480" v="123"/>
          <ac:picMkLst>
            <pc:docMk/>
            <pc:sldMk cId="1616077767" sldId="305"/>
            <ac:picMk id="3" creationId="{99ED6AFB-E262-F4FA-EF58-8C462BD703CF}"/>
          </ac:picMkLst>
        </pc:picChg>
        <pc:picChg chg="add mod">
          <ac:chgData name="Guest User" userId="" providerId="Windows Live" clId="Web-{D468B934-8D56-4B36-9776-A9F6CA234EC3}" dt="2022-10-03T15:02:05.223" v="52" actId="1076"/>
          <ac:picMkLst>
            <pc:docMk/>
            <pc:sldMk cId="1616077767" sldId="305"/>
            <ac:picMk id="5" creationId="{43BF0FF8-C233-728F-06F5-189401250DB6}"/>
          </ac:picMkLst>
        </pc:picChg>
        <pc:picChg chg="add mod">
          <ac:chgData name="Guest User" userId="" providerId="Windows Live" clId="Web-{D468B934-8D56-4B36-9776-A9F6CA234EC3}" dt="2022-10-03T15:08:10.689" v="141" actId="14100"/>
          <ac:picMkLst>
            <pc:docMk/>
            <pc:sldMk cId="1616077767" sldId="305"/>
            <ac:picMk id="6" creationId="{32CD35E9-8ADB-0FB4-CB30-46411E368712}"/>
          </ac:picMkLst>
        </pc:picChg>
        <pc:picChg chg="add mod">
          <ac:chgData name="Guest User" userId="" providerId="Windows Live" clId="Web-{D468B934-8D56-4B36-9776-A9F6CA234EC3}" dt="2022-10-03T15:07:57.735" v="138" actId="1076"/>
          <ac:picMkLst>
            <pc:docMk/>
            <pc:sldMk cId="1616077767" sldId="305"/>
            <ac:picMk id="8" creationId="{A92E4F02-5A62-BBDE-D9FA-1F640F0F482D}"/>
          </ac:picMkLst>
        </pc:picChg>
        <pc:picChg chg="add mod">
          <ac:chgData name="Guest User" userId="" providerId="Windows Live" clId="Web-{D468B934-8D56-4B36-9776-A9F6CA234EC3}" dt="2022-10-03T15:07:36.281" v="130" actId="1076"/>
          <ac:picMkLst>
            <pc:docMk/>
            <pc:sldMk cId="1616077767" sldId="305"/>
            <ac:picMk id="10" creationId="{851B5FD2-1C7E-A49F-8D59-77CF6CBE13B7}"/>
          </ac:picMkLst>
        </pc:picChg>
        <pc:picChg chg="add mod">
          <ac:chgData name="Guest User" userId="" providerId="Windows Live" clId="Web-{D468B934-8D56-4B36-9776-A9F6CA234EC3}" dt="2022-10-03T15:05:54.778" v="125" actId="1076"/>
          <ac:picMkLst>
            <pc:docMk/>
            <pc:sldMk cId="1616077767" sldId="305"/>
            <ac:picMk id="14" creationId="{89AA639D-DA59-D789-95B9-5C13F7F7F952}"/>
          </ac:picMkLst>
        </pc:picChg>
      </pc:sldChg>
    </pc:docChg>
  </pc:docChgLst>
  <pc:docChgLst>
    <pc:chgData name="Philip C" userId="d6f1ad276d3dafb8" providerId="LiveId" clId="{4BBA214D-A6A3-4020-8C83-EB880AE5B195}"/>
    <pc:docChg chg="undo custSel addSld modSld sldOrd">
      <pc:chgData name="Philip C" userId="d6f1ad276d3dafb8" providerId="LiveId" clId="{4BBA214D-A6A3-4020-8C83-EB880AE5B195}" dt="2022-02-06T12:05:12.663" v="123" actId="26606"/>
      <pc:docMkLst>
        <pc:docMk/>
      </pc:docMkLst>
      <pc:sldChg chg="modAnim">
        <pc:chgData name="Philip C" userId="d6f1ad276d3dafb8" providerId="LiveId" clId="{4BBA214D-A6A3-4020-8C83-EB880AE5B195}" dt="2022-02-06T12:01:50.783" v="120"/>
        <pc:sldMkLst>
          <pc:docMk/>
          <pc:sldMk cId="3143881597" sldId="260"/>
        </pc:sldMkLst>
      </pc:sldChg>
      <pc:sldChg chg="ord">
        <pc:chgData name="Philip C" userId="d6f1ad276d3dafb8" providerId="LiveId" clId="{4BBA214D-A6A3-4020-8C83-EB880AE5B195}" dt="2021-10-30T12:11:35.050" v="1"/>
        <pc:sldMkLst>
          <pc:docMk/>
          <pc:sldMk cId="4198654125" sldId="261"/>
        </pc:sldMkLst>
      </pc:sldChg>
      <pc:sldChg chg="modSp mod">
        <pc:chgData name="Philip C" userId="d6f1ad276d3dafb8" providerId="LiveId" clId="{4BBA214D-A6A3-4020-8C83-EB880AE5B195}" dt="2022-02-06T12:01:30.173" v="119" actId="20577"/>
        <pc:sldMkLst>
          <pc:docMk/>
          <pc:sldMk cId="3397732126" sldId="266"/>
        </pc:sldMkLst>
        <pc:spChg chg="mod">
          <ac:chgData name="Philip C" userId="d6f1ad276d3dafb8" providerId="LiveId" clId="{4BBA214D-A6A3-4020-8C83-EB880AE5B195}" dt="2022-02-06T12:01:30.173" v="119" actId="20577"/>
          <ac:spMkLst>
            <pc:docMk/>
            <pc:sldMk cId="3397732126" sldId="266"/>
            <ac:spMk id="2" creationId="{AC4B878B-70AA-4F95-92A4-A855173D4C1C}"/>
          </ac:spMkLst>
        </pc:spChg>
        <pc:spChg chg="mod">
          <ac:chgData name="Philip C" userId="d6f1ad276d3dafb8" providerId="LiveId" clId="{4BBA214D-A6A3-4020-8C83-EB880AE5B195}" dt="2022-02-06T12:01:26.001" v="115" actId="20577"/>
          <ac:spMkLst>
            <pc:docMk/>
            <pc:sldMk cId="3397732126" sldId="266"/>
            <ac:spMk id="3" creationId="{83D0AB4A-C78F-4C49-8B38-4A5F27242894}"/>
          </ac:spMkLst>
        </pc:spChg>
      </pc:sldChg>
      <pc:sldChg chg="addSp modSp mod setBg">
        <pc:chgData name="Philip C" userId="d6f1ad276d3dafb8" providerId="LiveId" clId="{4BBA214D-A6A3-4020-8C83-EB880AE5B195}" dt="2022-02-06T11:34:09.738" v="2" actId="26606"/>
        <pc:sldMkLst>
          <pc:docMk/>
          <pc:sldMk cId="97177053" sldId="269"/>
        </pc:sldMkLst>
        <pc:spChg chg="mod">
          <ac:chgData name="Philip C" userId="d6f1ad276d3dafb8" providerId="LiveId" clId="{4BBA214D-A6A3-4020-8C83-EB880AE5B195}" dt="2022-02-06T11:34:09.738" v="2" actId="26606"/>
          <ac:spMkLst>
            <pc:docMk/>
            <pc:sldMk cId="97177053" sldId="269"/>
            <ac:spMk id="2" creationId="{C12FEA6B-D923-47B5-B20B-654E796F5F57}"/>
          </ac:spMkLst>
        </pc:spChg>
        <pc:spChg chg="mod">
          <ac:chgData name="Philip C" userId="d6f1ad276d3dafb8" providerId="LiveId" clId="{4BBA214D-A6A3-4020-8C83-EB880AE5B195}" dt="2022-02-06T11:34:09.738" v="2" actId="26606"/>
          <ac:spMkLst>
            <pc:docMk/>
            <pc:sldMk cId="97177053" sldId="269"/>
            <ac:spMk id="3" creationId="{CF6D4CEC-A25C-4822-A044-803B56EA57A0}"/>
          </ac:spMkLst>
        </pc:spChg>
        <pc:spChg chg="add">
          <ac:chgData name="Philip C" userId="d6f1ad276d3dafb8" providerId="LiveId" clId="{4BBA214D-A6A3-4020-8C83-EB880AE5B195}" dt="2022-02-06T11:34:09.738" v="2" actId="26606"/>
          <ac:spMkLst>
            <pc:docMk/>
            <pc:sldMk cId="97177053" sldId="269"/>
            <ac:spMk id="8" creationId="{C5176844-69C3-4F79-BE38-EA5BDDF4FEA4}"/>
          </ac:spMkLst>
        </pc:spChg>
        <pc:spChg chg="add">
          <ac:chgData name="Philip C" userId="d6f1ad276d3dafb8" providerId="LiveId" clId="{4BBA214D-A6A3-4020-8C83-EB880AE5B195}" dt="2022-02-06T11:34:09.738" v="2" actId="26606"/>
          <ac:spMkLst>
            <pc:docMk/>
            <pc:sldMk cId="97177053" sldId="269"/>
            <ac:spMk id="12" creationId="{A101E513-AF74-4E9D-A31F-99664250722D}"/>
          </ac:spMkLst>
        </pc:spChg>
        <pc:cxnChg chg="add">
          <ac:chgData name="Philip C" userId="d6f1ad276d3dafb8" providerId="LiveId" clId="{4BBA214D-A6A3-4020-8C83-EB880AE5B195}" dt="2022-02-06T11:34:09.738" v="2" actId="26606"/>
          <ac:cxnSpMkLst>
            <pc:docMk/>
            <pc:sldMk cId="97177053" sldId="269"/>
            <ac:cxnSpMk id="10" creationId="{AEF97C72-3F89-4F0A-9629-01818B389CF0}"/>
          </ac:cxnSpMkLst>
        </pc:cxnChg>
      </pc:sldChg>
      <pc:sldChg chg="modSp mod">
        <pc:chgData name="Philip C" userId="d6f1ad276d3dafb8" providerId="LiveId" clId="{4BBA214D-A6A3-4020-8C83-EB880AE5B195}" dt="2022-02-06T12:00:32.545" v="114" actId="14100"/>
        <pc:sldMkLst>
          <pc:docMk/>
          <pc:sldMk cId="4092889433" sldId="272"/>
        </pc:sldMkLst>
        <pc:spChg chg="mod">
          <ac:chgData name="Philip C" userId="d6f1ad276d3dafb8" providerId="LiveId" clId="{4BBA214D-A6A3-4020-8C83-EB880AE5B195}" dt="2022-02-06T12:00:32.545" v="114" actId="14100"/>
          <ac:spMkLst>
            <pc:docMk/>
            <pc:sldMk cId="4092889433" sldId="272"/>
            <ac:spMk id="3" creationId="{48DFE942-469B-4211-BC4A-EA3F1EECE735}"/>
          </ac:spMkLst>
        </pc:spChg>
      </pc:sldChg>
      <pc:sldChg chg="addSp delSp modSp new mod modAnim">
        <pc:chgData name="Philip C" userId="d6f1ad276d3dafb8" providerId="LiveId" clId="{4BBA214D-A6A3-4020-8C83-EB880AE5B195}" dt="2022-02-06T11:36:21.525" v="31"/>
        <pc:sldMkLst>
          <pc:docMk/>
          <pc:sldMk cId="1737889535" sldId="282"/>
        </pc:sldMkLst>
        <pc:spChg chg="del">
          <ac:chgData name="Philip C" userId="d6f1ad276d3dafb8" providerId="LiveId" clId="{4BBA214D-A6A3-4020-8C83-EB880AE5B195}" dt="2022-02-06T11:35:06.362" v="9" actId="22"/>
          <ac:spMkLst>
            <pc:docMk/>
            <pc:sldMk cId="1737889535" sldId="282"/>
            <ac:spMk id="3" creationId="{2CC957CF-831D-4702-99F4-46E932DDF6D2}"/>
          </ac:spMkLst>
        </pc:spChg>
        <pc:picChg chg="add mod">
          <ac:chgData name="Philip C" userId="d6f1ad276d3dafb8" providerId="LiveId" clId="{4BBA214D-A6A3-4020-8C83-EB880AE5B195}" dt="2022-02-06T11:35:14.774" v="13" actId="14100"/>
          <ac:picMkLst>
            <pc:docMk/>
            <pc:sldMk cId="1737889535" sldId="282"/>
            <ac:picMk id="5" creationId="{66715B15-4DEE-44FF-B16C-156A886B54A6}"/>
          </ac:picMkLst>
        </pc:picChg>
        <pc:picChg chg="add mod ord">
          <ac:chgData name="Philip C" userId="d6f1ad276d3dafb8" providerId="LiveId" clId="{4BBA214D-A6A3-4020-8C83-EB880AE5B195}" dt="2022-02-06T11:35:30.582" v="18" actId="166"/>
          <ac:picMkLst>
            <pc:docMk/>
            <pc:sldMk cId="1737889535" sldId="282"/>
            <ac:picMk id="7" creationId="{FEA88EF6-D93D-4799-AD21-FB99B5A17F5E}"/>
          </ac:picMkLst>
        </pc:picChg>
        <pc:cxnChg chg="add del">
          <ac:chgData name="Philip C" userId="d6f1ad276d3dafb8" providerId="LiveId" clId="{4BBA214D-A6A3-4020-8C83-EB880AE5B195}" dt="2022-02-06T11:35:39.628" v="20" actId="11529"/>
          <ac:cxnSpMkLst>
            <pc:docMk/>
            <pc:sldMk cId="1737889535" sldId="282"/>
            <ac:cxnSpMk id="9" creationId="{B9356B3C-D389-4188-A8CD-CD539F2F79E9}"/>
          </ac:cxnSpMkLst>
        </pc:cxnChg>
        <pc:cxnChg chg="add mod">
          <ac:chgData name="Philip C" userId="d6f1ad276d3dafb8" providerId="LiveId" clId="{4BBA214D-A6A3-4020-8C83-EB880AE5B195}" dt="2022-02-06T11:36:07.501" v="28" actId="13822"/>
          <ac:cxnSpMkLst>
            <pc:docMk/>
            <pc:sldMk cId="1737889535" sldId="282"/>
            <ac:cxnSpMk id="11" creationId="{C44621D4-F256-486A-92CB-3E7A21415B01}"/>
          </ac:cxnSpMkLst>
        </pc:cxnChg>
      </pc:sldChg>
      <pc:sldChg chg="addSp modSp new mod modAnim">
        <pc:chgData name="Philip C" userId="d6f1ad276d3dafb8" providerId="LiveId" clId="{4BBA214D-A6A3-4020-8C83-EB880AE5B195}" dt="2022-02-06T11:40:47.369" v="64"/>
        <pc:sldMkLst>
          <pc:docMk/>
          <pc:sldMk cId="2011879204" sldId="283"/>
        </pc:sldMkLst>
        <pc:picChg chg="add mod">
          <ac:chgData name="Philip C" userId="d6f1ad276d3dafb8" providerId="LiveId" clId="{4BBA214D-A6A3-4020-8C83-EB880AE5B195}" dt="2022-02-06T11:40:09.281" v="58" actId="1076"/>
          <ac:picMkLst>
            <pc:docMk/>
            <pc:sldMk cId="2011879204" sldId="283"/>
            <ac:picMk id="5" creationId="{7C19A9CE-CCF4-4EFB-AAB9-3004B11811F3}"/>
          </ac:picMkLst>
        </pc:picChg>
        <pc:picChg chg="add mod modCrop">
          <ac:chgData name="Philip C" userId="d6f1ad276d3dafb8" providerId="LiveId" clId="{4BBA214D-A6A3-4020-8C83-EB880AE5B195}" dt="2022-02-06T11:40:11.472" v="59" actId="1076"/>
          <ac:picMkLst>
            <pc:docMk/>
            <pc:sldMk cId="2011879204" sldId="283"/>
            <ac:picMk id="7" creationId="{D6CB8D33-304B-4A10-821A-B7A9B1A124B2}"/>
          </ac:picMkLst>
        </pc:picChg>
        <pc:cxnChg chg="add mod">
          <ac:chgData name="Philip C" userId="d6f1ad276d3dafb8" providerId="LiveId" clId="{4BBA214D-A6A3-4020-8C83-EB880AE5B195}" dt="2022-02-06T11:40:29.927" v="61" actId="13822"/>
          <ac:cxnSpMkLst>
            <pc:docMk/>
            <pc:sldMk cId="2011879204" sldId="283"/>
            <ac:cxnSpMk id="9" creationId="{B47D20B8-801A-420F-8312-5DCA006443FD}"/>
          </ac:cxnSpMkLst>
        </pc:cxnChg>
      </pc:sldChg>
      <pc:sldChg chg="addSp delSp modSp new mod modAnim">
        <pc:chgData name="Philip C" userId="d6f1ad276d3dafb8" providerId="LiveId" clId="{4BBA214D-A6A3-4020-8C83-EB880AE5B195}" dt="2022-02-06T11:48:48.022" v="77"/>
        <pc:sldMkLst>
          <pc:docMk/>
          <pc:sldMk cId="7570296" sldId="284"/>
        </pc:sldMkLst>
        <pc:spChg chg="del">
          <ac:chgData name="Philip C" userId="d6f1ad276d3dafb8" providerId="LiveId" clId="{4BBA214D-A6A3-4020-8C83-EB880AE5B195}" dt="2022-02-06T11:48:06.772" v="71"/>
          <ac:spMkLst>
            <pc:docMk/>
            <pc:sldMk cId="7570296" sldId="284"/>
            <ac:spMk id="3" creationId="{20D491FB-ED0A-4ED3-9E1A-C5B939EE3934}"/>
          </ac:spMkLst>
        </pc:spChg>
        <pc:picChg chg="add mod">
          <ac:chgData name="Philip C" userId="d6f1ad276d3dafb8" providerId="LiveId" clId="{4BBA214D-A6A3-4020-8C83-EB880AE5B195}" dt="2022-02-06T11:42:45.404" v="70" actId="1076"/>
          <ac:picMkLst>
            <pc:docMk/>
            <pc:sldMk cId="7570296" sldId="284"/>
            <ac:picMk id="5" creationId="{20AE5E59-55C5-4937-AE19-A406BE90C8A7}"/>
          </ac:picMkLst>
        </pc:picChg>
        <pc:picChg chg="add mod">
          <ac:chgData name="Philip C" userId="d6f1ad276d3dafb8" providerId="LiveId" clId="{4BBA214D-A6A3-4020-8C83-EB880AE5B195}" dt="2022-02-06T11:48:07.655" v="73" actId="962"/>
          <ac:picMkLst>
            <pc:docMk/>
            <pc:sldMk cId="7570296" sldId="284"/>
            <ac:picMk id="7" creationId="{D31A3A5B-8B6A-4ABE-A55A-EB9C2E6D9366}"/>
          </ac:picMkLst>
        </pc:picChg>
        <pc:cxnChg chg="add mod">
          <ac:chgData name="Philip C" userId="d6f1ad276d3dafb8" providerId="LiveId" clId="{4BBA214D-A6A3-4020-8C83-EB880AE5B195}" dt="2022-02-06T11:48:38.978" v="75" actId="13822"/>
          <ac:cxnSpMkLst>
            <pc:docMk/>
            <pc:sldMk cId="7570296" sldId="284"/>
            <ac:cxnSpMk id="9" creationId="{52F2D719-321C-4726-A154-21C5ACCA54E3}"/>
          </ac:cxnSpMkLst>
        </pc:cxnChg>
      </pc:sldChg>
      <pc:sldChg chg="addSp delSp modSp new mod setBg">
        <pc:chgData name="Philip C" userId="d6f1ad276d3dafb8" providerId="LiveId" clId="{4BBA214D-A6A3-4020-8C83-EB880AE5B195}" dt="2022-02-06T11:59:00.889" v="113" actId="26606"/>
        <pc:sldMkLst>
          <pc:docMk/>
          <pc:sldMk cId="1095408432" sldId="285"/>
        </pc:sldMkLst>
        <pc:spChg chg="del mod">
          <ac:chgData name="Philip C" userId="d6f1ad276d3dafb8" providerId="LiveId" clId="{4BBA214D-A6A3-4020-8C83-EB880AE5B195}" dt="2022-02-06T11:57:27.059" v="96" actId="26606"/>
          <ac:spMkLst>
            <pc:docMk/>
            <pc:sldMk cId="1095408432" sldId="285"/>
            <ac:spMk id="2" creationId="{84E5E433-D9D8-4F82-8B61-B6F0E4F5DE31}"/>
          </ac:spMkLst>
        </pc:spChg>
        <pc:spChg chg="del mod ord">
          <ac:chgData name="Philip C" userId="d6f1ad276d3dafb8" providerId="LiveId" clId="{4BBA214D-A6A3-4020-8C83-EB880AE5B195}" dt="2022-02-06T11:57:27.059" v="96" actId="26606"/>
          <ac:spMkLst>
            <pc:docMk/>
            <pc:sldMk cId="1095408432" sldId="285"/>
            <ac:spMk id="3" creationId="{D88004FB-B52C-4E62-A219-A8164238F724}"/>
          </ac:spMkLst>
        </pc:spChg>
        <pc:spChg chg="add mod">
          <ac:chgData name="Philip C" userId="d6f1ad276d3dafb8" providerId="LiveId" clId="{4BBA214D-A6A3-4020-8C83-EB880AE5B195}" dt="2022-02-06T11:59:00.889" v="113" actId="26606"/>
          <ac:spMkLst>
            <pc:docMk/>
            <pc:sldMk cId="1095408432" sldId="285"/>
            <ac:spMk id="8" creationId="{8B8B2D14-B328-4060-B4C6-D90AABDE4862}"/>
          </ac:spMkLst>
        </pc:spChg>
        <pc:spChg chg="add del">
          <ac:chgData name="Philip C" userId="d6f1ad276d3dafb8" providerId="LiveId" clId="{4BBA214D-A6A3-4020-8C83-EB880AE5B195}" dt="2022-02-06T11:57:27.059" v="96" actId="26606"/>
          <ac:spMkLst>
            <pc:docMk/>
            <pc:sldMk cId="1095408432" sldId="285"/>
            <ac:spMk id="10" creationId="{C5176844-69C3-4F79-BE38-EA5BDDF4FEA4}"/>
          </ac:spMkLst>
        </pc:spChg>
        <pc:spChg chg="add del">
          <ac:chgData name="Philip C" userId="d6f1ad276d3dafb8" providerId="LiveId" clId="{4BBA214D-A6A3-4020-8C83-EB880AE5B195}" dt="2022-02-06T11:57:27.059" v="96" actId="26606"/>
          <ac:spMkLst>
            <pc:docMk/>
            <pc:sldMk cId="1095408432" sldId="285"/>
            <ac:spMk id="14" creationId="{A101E513-AF74-4E9D-A31F-99664250722D}"/>
          </ac:spMkLst>
        </pc:spChg>
        <pc:spChg chg="add del">
          <ac:chgData name="Philip C" userId="d6f1ad276d3dafb8" providerId="LiveId" clId="{4BBA214D-A6A3-4020-8C83-EB880AE5B195}" dt="2022-02-06T11:59:00.889" v="113" actId="26606"/>
          <ac:spMkLst>
            <pc:docMk/>
            <pc:sldMk cId="1095408432" sldId="285"/>
            <ac:spMk id="19" creationId="{72411438-92A5-42B0-9C54-EA4FB32ACB5E}"/>
          </ac:spMkLst>
        </pc:spChg>
        <pc:spChg chg="add del">
          <ac:chgData name="Philip C" userId="d6f1ad276d3dafb8" providerId="LiveId" clId="{4BBA214D-A6A3-4020-8C83-EB880AE5B195}" dt="2022-02-06T11:59:00.889" v="113" actId="26606"/>
          <ac:spMkLst>
            <pc:docMk/>
            <pc:sldMk cId="1095408432" sldId="285"/>
            <ac:spMk id="21" creationId="{5FCC6E86-7C37-4FD2-AF0B-C9BDDBC2B044}"/>
          </ac:spMkLst>
        </pc:spChg>
        <pc:spChg chg="add del">
          <ac:chgData name="Philip C" userId="d6f1ad276d3dafb8" providerId="LiveId" clId="{4BBA214D-A6A3-4020-8C83-EB880AE5B195}" dt="2022-02-06T11:59:00.889" v="113" actId="26606"/>
          <ac:spMkLst>
            <pc:docMk/>
            <pc:sldMk cId="1095408432" sldId="285"/>
            <ac:spMk id="23" creationId="{454A98CF-5529-4F3E-A692-2CF1D51F36F9}"/>
          </ac:spMkLst>
        </pc:spChg>
        <pc:spChg chg="add del">
          <ac:chgData name="Philip C" userId="d6f1ad276d3dafb8" providerId="LiveId" clId="{4BBA214D-A6A3-4020-8C83-EB880AE5B195}" dt="2022-02-06T11:59:00.889" v="113" actId="26606"/>
          <ac:spMkLst>
            <pc:docMk/>
            <pc:sldMk cId="1095408432" sldId="285"/>
            <ac:spMk id="25" creationId="{38C2FC07-A260-43C5-ABA2-A9DD5D5A839D}"/>
          </ac:spMkLst>
        </pc:spChg>
        <pc:spChg chg="add">
          <ac:chgData name="Philip C" userId="d6f1ad276d3dafb8" providerId="LiveId" clId="{4BBA214D-A6A3-4020-8C83-EB880AE5B195}" dt="2022-02-06T11:59:00.889" v="113" actId="26606"/>
          <ac:spMkLst>
            <pc:docMk/>
            <pc:sldMk cId="1095408432" sldId="285"/>
            <ac:spMk id="29" creationId="{A21A047B-7987-49EE-9742-93CEC40321FE}"/>
          </ac:spMkLst>
        </pc:spChg>
        <pc:spChg chg="add del">
          <ac:chgData name="Philip C" userId="d6f1ad276d3dafb8" providerId="LiveId" clId="{4BBA214D-A6A3-4020-8C83-EB880AE5B195}" dt="2022-02-06T11:58:59.106" v="110" actId="26606"/>
          <ac:spMkLst>
            <pc:docMk/>
            <pc:sldMk cId="1095408432" sldId="285"/>
            <ac:spMk id="30" creationId="{DD4C4B28-6B4B-4445-8535-F516D74E4AA9}"/>
          </ac:spMkLst>
        </pc:spChg>
        <pc:spChg chg="add del">
          <ac:chgData name="Philip C" userId="d6f1ad276d3dafb8" providerId="LiveId" clId="{4BBA214D-A6A3-4020-8C83-EB880AE5B195}" dt="2022-02-06T11:58:59.106" v="110" actId="26606"/>
          <ac:spMkLst>
            <pc:docMk/>
            <pc:sldMk cId="1095408432" sldId="285"/>
            <ac:spMk id="34" creationId="{55B419A7-F817-4767-8CCB-FB0E189C4ACD}"/>
          </ac:spMkLst>
        </pc:spChg>
        <pc:spChg chg="add del">
          <ac:chgData name="Philip C" userId="d6f1ad276d3dafb8" providerId="LiveId" clId="{4BBA214D-A6A3-4020-8C83-EB880AE5B195}" dt="2022-02-06T11:58:59.106" v="110" actId="26606"/>
          <ac:spMkLst>
            <pc:docMk/>
            <pc:sldMk cId="1095408432" sldId="285"/>
            <ac:spMk id="36" creationId="{868BA1FB-7158-4051-A255-70F5F21FD8A1}"/>
          </ac:spMkLst>
        </pc:spChg>
        <pc:spChg chg="add del">
          <ac:chgData name="Philip C" userId="d6f1ad276d3dafb8" providerId="LiveId" clId="{4BBA214D-A6A3-4020-8C83-EB880AE5B195}" dt="2022-02-06T11:58:59.106" v="110" actId="26606"/>
          <ac:spMkLst>
            <pc:docMk/>
            <pc:sldMk cId="1095408432" sldId="285"/>
            <ac:spMk id="40" creationId="{7021D92D-08FF-45A6-9109-AC9462C7E8E3}"/>
          </ac:spMkLst>
        </pc:spChg>
        <pc:spChg chg="add del">
          <ac:chgData name="Philip C" userId="d6f1ad276d3dafb8" providerId="LiveId" clId="{4BBA214D-A6A3-4020-8C83-EB880AE5B195}" dt="2022-02-06T11:59:00.878" v="112" actId="26606"/>
          <ac:spMkLst>
            <pc:docMk/>
            <pc:sldMk cId="1095408432" sldId="285"/>
            <ac:spMk id="42" creationId="{DD4C4B28-6B4B-4445-8535-F516D74E4AA9}"/>
          </ac:spMkLst>
        </pc:spChg>
        <pc:spChg chg="add del">
          <ac:chgData name="Philip C" userId="d6f1ad276d3dafb8" providerId="LiveId" clId="{4BBA214D-A6A3-4020-8C83-EB880AE5B195}" dt="2022-02-06T11:59:00.878" v="112" actId="26606"/>
          <ac:spMkLst>
            <pc:docMk/>
            <pc:sldMk cId="1095408432" sldId="285"/>
            <ac:spMk id="44" creationId="{55B419A7-F817-4767-8CCB-FB0E189C4ACD}"/>
          </ac:spMkLst>
        </pc:spChg>
        <pc:spChg chg="add del">
          <ac:chgData name="Philip C" userId="d6f1ad276d3dafb8" providerId="LiveId" clId="{4BBA214D-A6A3-4020-8C83-EB880AE5B195}" dt="2022-02-06T11:59:00.878" v="112" actId="26606"/>
          <ac:spMkLst>
            <pc:docMk/>
            <pc:sldMk cId="1095408432" sldId="285"/>
            <ac:spMk id="45" creationId="{7AF9319C-2D9B-4868-AEAE-37298EA0F4B9}"/>
          </ac:spMkLst>
        </pc:spChg>
        <pc:spChg chg="add del">
          <ac:chgData name="Philip C" userId="d6f1ad276d3dafb8" providerId="LiveId" clId="{4BBA214D-A6A3-4020-8C83-EB880AE5B195}" dt="2022-02-06T11:59:00.878" v="112" actId="26606"/>
          <ac:spMkLst>
            <pc:docMk/>
            <pc:sldMk cId="1095408432" sldId="285"/>
            <ac:spMk id="46" creationId="{ADA271CD-3011-4A05-B4A3-80F1794684F2}"/>
          </ac:spMkLst>
        </pc:spChg>
        <pc:spChg chg="add">
          <ac:chgData name="Philip C" userId="d6f1ad276d3dafb8" providerId="LiveId" clId="{4BBA214D-A6A3-4020-8C83-EB880AE5B195}" dt="2022-02-06T11:59:00.889" v="113" actId="26606"/>
          <ac:spMkLst>
            <pc:docMk/>
            <pc:sldMk cId="1095408432" sldId="285"/>
            <ac:spMk id="48" creationId="{C5176844-69C3-4F79-BE38-EA5BDDF4FEA4}"/>
          </ac:spMkLst>
        </pc:spChg>
        <pc:spChg chg="add">
          <ac:chgData name="Philip C" userId="d6f1ad276d3dafb8" providerId="LiveId" clId="{4BBA214D-A6A3-4020-8C83-EB880AE5B195}" dt="2022-02-06T11:59:00.889" v="113" actId="26606"/>
          <ac:spMkLst>
            <pc:docMk/>
            <pc:sldMk cId="1095408432" sldId="285"/>
            <ac:spMk id="50" creationId="{A101E513-AF74-4E9D-A31F-99664250722D}"/>
          </ac:spMkLst>
        </pc:spChg>
        <pc:picChg chg="add mod ord">
          <ac:chgData name="Philip C" userId="d6f1ad276d3dafb8" providerId="LiveId" clId="{4BBA214D-A6A3-4020-8C83-EB880AE5B195}" dt="2022-02-06T11:59:00.889" v="113" actId="26606"/>
          <ac:picMkLst>
            <pc:docMk/>
            <pc:sldMk cId="1095408432" sldId="285"/>
            <ac:picMk id="5" creationId="{9124024C-FF20-43F8-BD12-0A20E1C26368}"/>
          </ac:picMkLst>
        </pc:picChg>
        <pc:picChg chg="add del mod">
          <ac:chgData name="Philip C" userId="d6f1ad276d3dafb8" providerId="LiveId" clId="{4BBA214D-A6A3-4020-8C83-EB880AE5B195}" dt="2022-02-06T11:57:10.450" v="89" actId="21"/>
          <ac:picMkLst>
            <pc:docMk/>
            <pc:sldMk cId="1095408432" sldId="285"/>
            <ac:picMk id="7" creationId="{06C26FDE-DA2E-4A8F-AA92-F47CAD0FCAA6}"/>
          </ac:picMkLst>
        </pc:picChg>
        <pc:cxnChg chg="add del">
          <ac:chgData name="Philip C" userId="d6f1ad276d3dafb8" providerId="LiveId" clId="{4BBA214D-A6A3-4020-8C83-EB880AE5B195}" dt="2022-02-06T11:57:27.059" v="96" actId="26606"/>
          <ac:cxnSpMkLst>
            <pc:docMk/>
            <pc:sldMk cId="1095408432" sldId="285"/>
            <ac:cxnSpMk id="12" creationId="{4D5E13B1-3A31-47C7-8474-7A3DE600680D}"/>
          </ac:cxnSpMkLst>
        </pc:cxnChg>
        <pc:cxnChg chg="add del">
          <ac:chgData name="Philip C" userId="d6f1ad276d3dafb8" providerId="LiveId" clId="{4BBA214D-A6A3-4020-8C83-EB880AE5B195}" dt="2022-02-06T11:58:59.106" v="110" actId="26606"/>
          <ac:cxnSpMkLst>
            <pc:docMk/>
            <pc:sldMk cId="1095408432" sldId="285"/>
            <ac:cxnSpMk id="32" creationId="{0CB1C732-7193-4253-8746-850D090A6B4E}"/>
          </ac:cxnSpMkLst>
        </pc:cxnChg>
        <pc:cxnChg chg="add del">
          <ac:chgData name="Philip C" userId="d6f1ad276d3dafb8" providerId="LiveId" clId="{4BBA214D-A6A3-4020-8C83-EB880AE5B195}" dt="2022-02-06T11:58:59.106" v="110" actId="26606"/>
          <ac:cxnSpMkLst>
            <pc:docMk/>
            <pc:sldMk cId="1095408432" sldId="285"/>
            <ac:cxnSpMk id="38" creationId="{D81E42A3-743C-4C15-9DA8-93AA9AEBFB17}"/>
          </ac:cxnSpMkLst>
        </pc:cxnChg>
        <pc:cxnChg chg="add del">
          <ac:chgData name="Philip C" userId="d6f1ad276d3dafb8" providerId="LiveId" clId="{4BBA214D-A6A3-4020-8C83-EB880AE5B195}" dt="2022-02-06T11:59:00.878" v="112" actId="26606"/>
          <ac:cxnSpMkLst>
            <pc:docMk/>
            <pc:sldMk cId="1095408432" sldId="285"/>
            <ac:cxnSpMk id="43" creationId="{0CB1C732-7193-4253-8746-850D090A6B4E}"/>
          </ac:cxnSpMkLst>
        </pc:cxnChg>
        <pc:cxnChg chg="add">
          <ac:chgData name="Philip C" userId="d6f1ad276d3dafb8" providerId="LiveId" clId="{4BBA214D-A6A3-4020-8C83-EB880AE5B195}" dt="2022-02-06T11:59:00.889" v="113" actId="26606"/>
          <ac:cxnSpMkLst>
            <pc:docMk/>
            <pc:sldMk cId="1095408432" sldId="285"/>
            <ac:cxnSpMk id="49" creationId="{4D5E13B1-3A31-47C7-8474-7A3DE600680D}"/>
          </ac:cxnSpMkLst>
        </pc:cxnChg>
      </pc:sldChg>
      <pc:sldChg chg="addSp delSp modSp new mod setBg setClrOvrMap">
        <pc:chgData name="Philip C" userId="d6f1ad276d3dafb8" providerId="LiveId" clId="{4BBA214D-A6A3-4020-8C83-EB880AE5B195}" dt="2022-02-06T11:57:55.859" v="97" actId="26606"/>
        <pc:sldMkLst>
          <pc:docMk/>
          <pc:sldMk cId="3508394682" sldId="286"/>
        </pc:sldMkLst>
        <pc:spChg chg="del mod">
          <ac:chgData name="Philip C" userId="d6f1ad276d3dafb8" providerId="LiveId" clId="{4BBA214D-A6A3-4020-8C83-EB880AE5B195}" dt="2022-02-06T11:57:55.859" v="97" actId="26606"/>
          <ac:spMkLst>
            <pc:docMk/>
            <pc:sldMk cId="3508394682" sldId="286"/>
            <ac:spMk id="2" creationId="{CCDC6AD3-D123-49D6-A0A1-3CFCB9F7CB05}"/>
          </ac:spMkLst>
        </pc:spChg>
        <pc:spChg chg="del mod ord">
          <ac:chgData name="Philip C" userId="d6f1ad276d3dafb8" providerId="LiveId" clId="{4BBA214D-A6A3-4020-8C83-EB880AE5B195}" dt="2022-02-06T11:57:55.859" v="97" actId="26606"/>
          <ac:spMkLst>
            <pc:docMk/>
            <pc:sldMk cId="3508394682" sldId="286"/>
            <ac:spMk id="3" creationId="{894D4161-1CE5-4054-8252-58091D7B0096}"/>
          </ac:spMkLst>
        </pc:spChg>
        <pc:spChg chg="add del">
          <ac:chgData name="Philip C" userId="d6f1ad276d3dafb8" providerId="LiveId" clId="{4BBA214D-A6A3-4020-8C83-EB880AE5B195}" dt="2022-02-06T11:57:22.683" v="94" actId="26606"/>
          <ac:spMkLst>
            <pc:docMk/>
            <pc:sldMk cId="3508394682" sldId="286"/>
            <ac:spMk id="9" creationId="{C5176844-69C3-4F79-BE38-EA5BDDF4FEA4}"/>
          </ac:spMkLst>
        </pc:spChg>
        <pc:spChg chg="add del">
          <ac:chgData name="Philip C" userId="d6f1ad276d3dafb8" providerId="LiveId" clId="{4BBA214D-A6A3-4020-8C83-EB880AE5B195}" dt="2022-02-06T11:57:22.683" v="94" actId="26606"/>
          <ac:spMkLst>
            <pc:docMk/>
            <pc:sldMk cId="3508394682" sldId="286"/>
            <ac:spMk id="13" creationId="{A101E513-AF74-4E9D-A31F-99664250722D}"/>
          </ac:spMkLst>
        </pc:spChg>
        <pc:spChg chg="add del">
          <ac:chgData name="Philip C" userId="d6f1ad276d3dafb8" providerId="LiveId" clId="{4BBA214D-A6A3-4020-8C83-EB880AE5B195}" dt="2022-02-06T11:57:55.859" v="97" actId="26606"/>
          <ac:spMkLst>
            <pc:docMk/>
            <pc:sldMk cId="3508394682" sldId="286"/>
            <ac:spMk id="15" creationId="{C5176844-69C3-4F79-BE38-EA5BDDF4FEA4}"/>
          </ac:spMkLst>
        </pc:spChg>
        <pc:spChg chg="add del">
          <ac:chgData name="Philip C" userId="d6f1ad276d3dafb8" providerId="LiveId" clId="{4BBA214D-A6A3-4020-8C83-EB880AE5B195}" dt="2022-02-06T11:57:55.859" v="97" actId="26606"/>
          <ac:spMkLst>
            <pc:docMk/>
            <pc:sldMk cId="3508394682" sldId="286"/>
            <ac:spMk id="16" creationId="{5EF13EA1-F66C-4347-AEBF-A5438DF27CF0}"/>
          </ac:spMkLst>
        </pc:spChg>
        <pc:spChg chg="add del">
          <ac:chgData name="Philip C" userId="d6f1ad276d3dafb8" providerId="LiveId" clId="{4BBA214D-A6A3-4020-8C83-EB880AE5B195}" dt="2022-02-06T11:57:55.859" v="97" actId="26606"/>
          <ac:spMkLst>
            <pc:docMk/>
            <pc:sldMk cId="3508394682" sldId="286"/>
            <ac:spMk id="17" creationId="{A101E513-AF74-4E9D-A31F-99664250722D}"/>
          </ac:spMkLst>
        </pc:spChg>
        <pc:spChg chg="add">
          <ac:chgData name="Philip C" userId="d6f1ad276d3dafb8" providerId="LiveId" clId="{4BBA214D-A6A3-4020-8C83-EB880AE5B195}" dt="2022-02-06T11:57:55.859" v="97" actId="26606"/>
          <ac:spMkLst>
            <pc:docMk/>
            <pc:sldMk cId="3508394682" sldId="286"/>
            <ac:spMk id="22" creationId="{72411438-92A5-42B0-9C54-EA4FB32ACB5E}"/>
          </ac:spMkLst>
        </pc:spChg>
        <pc:spChg chg="add">
          <ac:chgData name="Philip C" userId="d6f1ad276d3dafb8" providerId="LiveId" clId="{4BBA214D-A6A3-4020-8C83-EB880AE5B195}" dt="2022-02-06T11:57:55.859" v="97" actId="26606"/>
          <ac:spMkLst>
            <pc:docMk/>
            <pc:sldMk cId="3508394682" sldId="286"/>
            <ac:spMk id="24" creationId="{5FCC6E86-7C37-4FD2-AF0B-C9BDDBC2B044}"/>
          </ac:spMkLst>
        </pc:spChg>
        <pc:spChg chg="add">
          <ac:chgData name="Philip C" userId="d6f1ad276d3dafb8" providerId="LiveId" clId="{4BBA214D-A6A3-4020-8C83-EB880AE5B195}" dt="2022-02-06T11:57:55.859" v="97" actId="26606"/>
          <ac:spMkLst>
            <pc:docMk/>
            <pc:sldMk cId="3508394682" sldId="286"/>
            <ac:spMk id="26" creationId="{454A98CF-5529-4F3E-A692-2CF1D51F36F9}"/>
          </ac:spMkLst>
        </pc:spChg>
        <pc:spChg chg="add">
          <ac:chgData name="Philip C" userId="d6f1ad276d3dafb8" providerId="LiveId" clId="{4BBA214D-A6A3-4020-8C83-EB880AE5B195}" dt="2022-02-06T11:57:55.859" v="97" actId="26606"/>
          <ac:spMkLst>
            <pc:docMk/>
            <pc:sldMk cId="3508394682" sldId="286"/>
            <ac:spMk id="28" creationId="{38C2FC07-A260-43C5-ABA2-A9DD5D5A839D}"/>
          </ac:spMkLst>
        </pc:spChg>
        <pc:picChg chg="add mod">
          <ac:chgData name="Philip C" userId="d6f1ad276d3dafb8" providerId="LiveId" clId="{4BBA214D-A6A3-4020-8C83-EB880AE5B195}" dt="2022-02-06T11:57:55.859" v="97" actId="26606"/>
          <ac:picMkLst>
            <pc:docMk/>
            <pc:sldMk cId="3508394682" sldId="286"/>
            <ac:picMk id="4" creationId="{2B7E292D-08ED-42D4-AFF6-8515C845D1C5}"/>
          </ac:picMkLst>
        </pc:picChg>
        <pc:cxnChg chg="add del">
          <ac:chgData name="Philip C" userId="d6f1ad276d3dafb8" providerId="LiveId" clId="{4BBA214D-A6A3-4020-8C83-EB880AE5B195}" dt="2022-02-06T11:57:22.683" v="94" actId="26606"/>
          <ac:cxnSpMkLst>
            <pc:docMk/>
            <pc:sldMk cId="3508394682" sldId="286"/>
            <ac:cxnSpMk id="11" creationId="{4D5E13B1-3A31-47C7-8474-7A3DE600680D}"/>
          </ac:cxnSpMkLst>
        </pc:cxnChg>
      </pc:sldChg>
      <pc:sldChg chg="addSp modSp new mod setBg">
        <pc:chgData name="Philip C" userId="d6f1ad276d3dafb8" providerId="LiveId" clId="{4BBA214D-A6A3-4020-8C83-EB880AE5B195}" dt="2022-02-06T12:05:12.663" v="123" actId="26606"/>
        <pc:sldMkLst>
          <pc:docMk/>
          <pc:sldMk cId="1436365548" sldId="287"/>
        </pc:sldMkLst>
        <pc:spChg chg="add">
          <ac:chgData name="Philip C" userId="d6f1ad276d3dafb8" providerId="LiveId" clId="{4BBA214D-A6A3-4020-8C83-EB880AE5B195}" dt="2022-02-06T12:05:12.663" v="123" actId="26606"/>
          <ac:spMkLst>
            <pc:docMk/>
            <pc:sldMk cId="1436365548" sldId="287"/>
            <ac:spMk id="71" creationId="{5FCC6E86-7C37-4FD2-AF0B-C9BDDBC2B044}"/>
          </ac:spMkLst>
        </pc:spChg>
        <pc:spChg chg="add">
          <ac:chgData name="Philip C" userId="d6f1ad276d3dafb8" providerId="LiveId" clId="{4BBA214D-A6A3-4020-8C83-EB880AE5B195}" dt="2022-02-06T12:05:12.663" v="123" actId="26606"/>
          <ac:spMkLst>
            <pc:docMk/>
            <pc:sldMk cId="1436365548" sldId="287"/>
            <ac:spMk id="73" creationId="{38C2FC07-A260-43C5-ABA2-A9DD5D5A839D}"/>
          </ac:spMkLst>
        </pc:spChg>
        <pc:picChg chg="add mod">
          <ac:chgData name="Philip C" userId="d6f1ad276d3dafb8" providerId="LiveId" clId="{4BBA214D-A6A3-4020-8C83-EB880AE5B195}" dt="2022-02-06T12:05:12.663" v="123" actId="26606"/>
          <ac:picMkLst>
            <pc:docMk/>
            <pc:sldMk cId="1436365548" sldId="287"/>
            <ac:picMk id="1026" creationId="{2F4A8484-2884-4444-9D75-D3C6AE7E4C8B}"/>
          </ac:picMkLst>
        </pc:picChg>
      </pc:sldChg>
    </pc:docChg>
  </pc:docChgLst>
  <pc:docChgLst>
    <pc:chgData name="Philip C" userId="d6f1ad276d3dafb8" providerId="LiveId" clId="{2EF67999-6770-41E0-BDDB-7ABFBE54782D}"/>
    <pc:docChg chg="modSld sldOrd">
      <pc:chgData name="Philip C" userId="d6f1ad276d3dafb8" providerId="LiveId" clId="{2EF67999-6770-41E0-BDDB-7ABFBE54782D}" dt="2022-04-22T17:22:00.827" v="1"/>
      <pc:docMkLst>
        <pc:docMk/>
      </pc:docMkLst>
      <pc:sldChg chg="ord">
        <pc:chgData name="Philip C" userId="d6f1ad276d3dafb8" providerId="LiveId" clId="{2EF67999-6770-41E0-BDDB-7ABFBE54782D}" dt="2022-04-22T17:22:00.827" v="1"/>
        <pc:sldMkLst>
          <pc:docMk/>
          <pc:sldMk cId="554247628" sldId="271"/>
        </pc:sldMkLst>
      </pc:sldChg>
    </pc:docChg>
  </pc:docChgLst>
  <pc:docChgLst>
    <pc:chgData name="Guest User" providerId="Windows Live" clId="Web-{61EB6129-509B-4A83-9445-E6F555233D90}"/>
    <pc:docChg chg="addSld delSld modSld">
      <pc:chgData name="Guest User" userId="" providerId="Windows Live" clId="Web-{61EB6129-509B-4A83-9445-E6F555233D90}" dt="2022-02-05T18:27:47.415" v="301"/>
      <pc:docMkLst>
        <pc:docMk/>
      </pc:docMkLst>
      <pc:sldChg chg="addSp delSp modSp mod delDesignElem chgLayout">
        <pc:chgData name="Guest User" userId="" providerId="Windows Live" clId="Web-{61EB6129-509B-4A83-9445-E6F555233D90}" dt="2022-02-05T18:01:49.836" v="22"/>
        <pc:sldMkLst>
          <pc:docMk/>
          <pc:sldMk cId="3578288849" sldId="263"/>
        </pc:sldMkLst>
        <pc:spChg chg="mod ord">
          <ac:chgData name="Guest User" userId="" providerId="Windows Live" clId="Web-{61EB6129-509B-4A83-9445-E6F555233D90}" dt="2022-02-05T18:01:49.836" v="22"/>
          <ac:spMkLst>
            <pc:docMk/>
            <pc:sldMk cId="3578288849" sldId="263"/>
            <ac:spMk id="2" creationId="{2F080B95-82E1-4459-A548-45E4BF27694A}"/>
          </ac:spMkLst>
        </pc:spChg>
        <pc:spChg chg="mod ord">
          <ac:chgData name="Guest User" userId="" providerId="Windows Live" clId="Web-{61EB6129-509B-4A83-9445-E6F555233D90}" dt="2022-02-05T18:01:49.836" v="22"/>
          <ac:spMkLst>
            <pc:docMk/>
            <pc:sldMk cId="3578288849" sldId="263"/>
            <ac:spMk id="3" creationId="{885C8961-7D1B-4488-A28C-799BFF69BCAD}"/>
          </ac:spMkLst>
        </pc:spChg>
        <pc:spChg chg="add del mod ord">
          <ac:chgData name="Guest User" userId="" providerId="Windows Live" clId="Web-{61EB6129-509B-4A83-9445-E6F555233D90}" dt="2022-02-05T18:01:49.836" v="22"/>
          <ac:spMkLst>
            <pc:docMk/>
            <pc:sldMk cId="3578288849" sldId="263"/>
            <ac:spMk id="5" creationId="{DB06AD03-C301-43E2-B9D0-077C20DAE14F}"/>
          </ac:spMkLst>
        </pc:spChg>
        <pc:spChg chg="add del mod ord">
          <ac:chgData name="Guest User" userId="" providerId="Windows Live" clId="Web-{61EB6129-509B-4A83-9445-E6F555233D90}" dt="2022-02-05T18:01:49.836" v="22"/>
          <ac:spMkLst>
            <pc:docMk/>
            <pc:sldMk cId="3578288849" sldId="263"/>
            <ac:spMk id="6" creationId="{0748F43F-FCA4-4979-8332-D45383F11C30}"/>
          </ac:spMkLst>
        </pc:spChg>
        <pc:spChg chg="add del mod ord">
          <ac:chgData name="Guest User" userId="" providerId="Windows Live" clId="Web-{61EB6129-509B-4A83-9445-E6F555233D90}" dt="2022-02-05T18:01:49.836" v="22"/>
          <ac:spMkLst>
            <pc:docMk/>
            <pc:sldMk cId="3578288849" sldId="263"/>
            <ac:spMk id="7" creationId="{EE0DF06C-672A-44F1-A665-B598A70D99B3}"/>
          </ac:spMkLst>
        </pc:spChg>
        <pc:spChg chg="add del">
          <ac:chgData name="Guest User" userId="" providerId="Windows Live" clId="Web-{61EB6129-509B-4A83-9445-E6F555233D90}" dt="2022-02-05T18:01:49.836" v="22"/>
          <ac:spMkLst>
            <pc:docMk/>
            <pc:sldMk cId="3578288849" sldId="263"/>
            <ac:spMk id="82" creationId="{72411438-92A5-42B0-9C54-EA4FB32ACB5E}"/>
          </ac:spMkLst>
        </pc:spChg>
        <pc:spChg chg="add del">
          <ac:chgData name="Guest User" userId="" providerId="Windows Live" clId="Web-{61EB6129-509B-4A83-9445-E6F555233D90}" dt="2022-02-05T18:01:49.836" v="22"/>
          <ac:spMkLst>
            <pc:docMk/>
            <pc:sldMk cId="3578288849" sldId="263"/>
            <ac:spMk id="84" creationId="{C5176844-69C3-4F79-BE38-EA5BDDF4FEA4}"/>
          </ac:spMkLst>
        </pc:spChg>
        <pc:spChg chg="add del">
          <ac:chgData name="Guest User" userId="" providerId="Windows Live" clId="Web-{61EB6129-509B-4A83-9445-E6F555233D90}" dt="2022-02-05T18:01:49.836" v="22"/>
          <ac:spMkLst>
            <pc:docMk/>
            <pc:sldMk cId="3578288849" sldId="263"/>
            <ac:spMk id="88" creationId="{A101E513-AF74-4E9D-A31F-99664250722D}"/>
          </ac:spMkLst>
        </pc:spChg>
        <pc:cxnChg chg="add del">
          <ac:chgData name="Guest User" userId="" providerId="Windows Live" clId="Web-{61EB6129-509B-4A83-9445-E6F555233D90}" dt="2022-02-05T18:01:49.836" v="22"/>
          <ac:cxnSpMkLst>
            <pc:docMk/>
            <pc:sldMk cId="3578288849" sldId="263"/>
            <ac:cxnSpMk id="86" creationId="{61A0812C-8DCE-4CA2-904B-A5A5C12CA4F3}"/>
          </ac:cxnSpMkLst>
        </pc:cxnChg>
      </pc:sldChg>
      <pc:sldChg chg="del">
        <pc:chgData name="Guest User" userId="" providerId="Windows Live" clId="Web-{61EB6129-509B-4A83-9445-E6F555233D90}" dt="2022-02-05T18:27:47.415" v="301"/>
        <pc:sldMkLst>
          <pc:docMk/>
          <pc:sldMk cId="3860433426" sldId="267"/>
        </pc:sldMkLst>
      </pc:sldChg>
      <pc:sldChg chg="modSp">
        <pc:chgData name="Guest User" userId="" providerId="Windows Live" clId="Web-{61EB6129-509B-4A83-9445-E6F555233D90}" dt="2022-02-05T16:37:25.709" v="1" actId="20577"/>
        <pc:sldMkLst>
          <pc:docMk/>
          <pc:sldMk cId="1203175655" sldId="268"/>
        </pc:sldMkLst>
        <pc:spChg chg="mod">
          <ac:chgData name="Guest User" userId="" providerId="Windows Live" clId="Web-{61EB6129-509B-4A83-9445-E6F555233D90}" dt="2022-02-05T16:37:25.709" v="1" actId="20577"/>
          <ac:spMkLst>
            <pc:docMk/>
            <pc:sldMk cId="1203175655" sldId="268"/>
            <ac:spMk id="5" creationId="{79EB323F-DB17-448C-8E3E-9E299566C1FE}"/>
          </ac:spMkLst>
        </pc:spChg>
      </pc:sldChg>
      <pc:sldChg chg="modSp new">
        <pc:chgData name="Guest User" userId="" providerId="Windows Live" clId="Web-{61EB6129-509B-4A83-9445-E6F555233D90}" dt="2022-02-05T17:04:02.417" v="15" actId="20577"/>
        <pc:sldMkLst>
          <pc:docMk/>
          <pc:sldMk cId="2859381790" sldId="270"/>
        </pc:sldMkLst>
        <pc:spChg chg="mod">
          <ac:chgData name="Guest User" userId="" providerId="Windows Live" clId="Web-{61EB6129-509B-4A83-9445-E6F555233D90}" dt="2022-02-05T17:04:02.417" v="15" actId="20577"/>
          <ac:spMkLst>
            <pc:docMk/>
            <pc:sldMk cId="2859381790" sldId="270"/>
            <ac:spMk id="2" creationId="{05F046C8-FADF-45B2-80FD-B420E4129465}"/>
          </ac:spMkLst>
        </pc:spChg>
      </pc:sldChg>
      <pc:sldChg chg="new">
        <pc:chgData name="Guest User" userId="" providerId="Windows Live" clId="Web-{61EB6129-509B-4A83-9445-E6F555233D90}" dt="2022-02-05T17:59:11.301" v="16"/>
        <pc:sldMkLst>
          <pc:docMk/>
          <pc:sldMk cId="4092889433" sldId="272"/>
        </pc:sldMkLst>
      </pc:sldChg>
      <pc:sldChg chg="new">
        <pc:chgData name="Guest User" userId="" providerId="Windows Live" clId="Web-{61EB6129-509B-4A83-9445-E6F555233D90}" dt="2022-02-05T17:59:19.208" v="17"/>
        <pc:sldMkLst>
          <pc:docMk/>
          <pc:sldMk cId="2753676643" sldId="273"/>
        </pc:sldMkLst>
      </pc:sldChg>
      <pc:sldChg chg="new">
        <pc:chgData name="Guest User" userId="" providerId="Windows Live" clId="Web-{61EB6129-509B-4A83-9445-E6F555233D90}" dt="2022-02-05T17:59:22.645" v="18"/>
        <pc:sldMkLst>
          <pc:docMk/>
          <pc:sldMk cId="783682268" sldId="274"/>
        </pc:sldMkLst>
      </pc:sldChg>
      <pc:sldChg chg="addSp delSp modSp new mod setBg">
        <pc:chgData name="Guest User" userId="" providerId="Windows Live" clId="Web-{61EB6129-509B-4A83-9445-E6F555233D90}" dt="2022-02-05T18:18:57.779" v="241" actId="20577"/>
        <pc:sldMkLst>
          <pc:docMk/>
          <pc:sldMk cId="3829121450" sldId="275"/>
        </pc:sldMkLst>
        <pc:spChg chg="mod">
          <ac:chgData name="Guest User" userId="" providerId="Windows Live" clId="Web-{61EB6129-509B-4A83-9445-E6F555233D90}" dt="2022-02-05T18:12:34.021" v="169" actId="14100"/>
          <ac:spMkLst>
            <pc:docMk/>
            <pc:sldMk cId="3829121450" sldId="275"/>
            <ac:spMk id="2" creationId="{9E63DBE4-64DF-4C66-9AC6-2CBE171647AB}"/>
          </ac:spMkLst>
        </pc:spChg>
        <pc:spChg chg="del mod">
          <ac:chgData name="Guest User" userId="" providerId="Windows Live" clId="Web-{61EB6129-509B-4A83-9445-E6F555233D90}" dt="2022-02-05T18:14:50.321" v="232"/>
          <ac:spMkLst>
            <pc:docMk/>
            <pc:sldMk cId="3829121450" sldId="275"/>
            <ac:spMk id="3" creationId="{3886316E-88FE-4185-B000-708CBF352DBE}"/>
          </ac:spMkLst>
        </pc:spChg>
        <pc:spChg chg="add del mod">
          <ac:chgData name="Guest User" userId="" providerId="Windows Live" clId="Web-{61EB6129-509B-4A83-9445-E6F555233D90}" dt="2022-02-05T18:14:35.055" v="231"/>
          <ac:spMkLst>
            <pc:docMk/>
            <pc:sldMk cId="3829121450" sldId="275"/>
            <ac:spMk id="4" creationId="{3C55C188-DA6A-487E-B193-9CB428427D75}"/>
          </ac:spMkLst>
        </pc:spChg>
        <pc:spChg chg="add">
          <ac:chgData name="Guest User" userId="" providerId="Windows Live" clId="Web-{61EB6129-509B-4A83-9445-E6F555233D90}" dt="2022-02-05T18:02:09.196" v="23"/>
          <ac:spMkLst>
            <pc:docMk/>
            <pc:sldMk cId="3829121450" sldId="275"/>
            <ac:spMk id="8" creationId="{C5176844-69C3-4F79-BE38-EA5BDDF4FEA4}"/>
          </ac:spMkLst>
        </pc:spChg>
        <pc:spChg chg="add">
          <ac:chgData name="Guest User" userId="" providerId="Windows Live" clId="Web-{61EB6129-509B-4A83-9445-E6F555233D90}" dt="2022-02-05T18:02:09.196" v="23"/>
          <ac:spMkLst>
            <pc:docMk/>
            <pc:sldMk cId="3829121450" sldId="275"/>
            <ac:spMk id="12" creationId="{A101E513-AF74-4E9D-A31F-99664250722D}"/>
          </ac:spMkLst>
        </pc:spChg>
        <pc:graphicFrameChg chg="add modGraphic">
          <ac:chgData name="Guest User" userId="" providerId="Windows Live" clId="Web-{61EB6129-509B-4A83-9445-E6F555233D90}" dt="2022-02-05T18:18:57.779" v="241" actId="20577"/>
          <ac:graphicFrameMkLst>
            <pc:docMk/>
            <pc:sldMk cId="3829121450" sldId="275"/>
            <ac:graphicFrameMk id="14" creationId="{D48DE573-1554-4EC6-9830-BBD732590EE2}"/>
          </ac:graphicFrameMkLst>
        </pc:graphicFrameChg>
        <pc:cxnChg chg="add">
          <ac:chgData name="Guest User" userId="" providerId="Windows Live" clId="Web-{61EB6129-509B-4A83-9445-E6F555233D90}" dt="2022-02-05T18:02:09.196" v="23"/>
          <ac:cxnSpMkLst>
            <pc:docMk/>
            <pc:sldMk cId="3829121450" sldId="275"/>
            <ac:cxnSpMk id="10" creationId="{C629AF8A-C09C-4B6F-B505-26D1FD0FBE5E}"/>
          </ac:cxnSpMkLst>
        </pc:cxnChg>
      </pc:sldChg>
      <pc:sldChg chg="addSp delSp modSp new mod setBg">
        <pc:chgData name="Guest User" userId="" providerId="Windows Live" clId="Web-{61EB6129-509B-4A83-9445-E6F555233D90}" dt="2022-02-05T18:22:15.220" v="300" actId="20577"/>
        <pc:sldMkLst>
          <pc:docMk/>
          <pc:sldMk cId="1238166903" sldId="276"/>
        </pc:sldMkLst>
        <pc:spChg chg="mod">
          <ac:chgData name="Guest User" userId="" providerId="Windows Live" clId="Web-{61EB6129-509B-4A83-9445-E6F555233D90}" dt="2022-02-05T18:21:38.079" v="287"/>
          <ac:spMkLst>
            <pc:docMk/>
            <pc:sldMk cId="1238166903" sldId="276"/>
            <ac:spMk id="2" creationId="{805D445C-99F5-4797-B939-B1FD56776135}"/>
          </ac:spMkLst>
        </pc:spChg>
        <pc:spChg chg="del mod">
          <ac:chgData name="Guest User" userId="" providerId="Windows Live" clId="Web-{61EB6129-509B-4A83-9445-E6F555233D90}" dt="2022-02-05T18:21:38.079" v="287"/>
          <ac:spMkLst>
            <pc:docMk/>
            <pc:sldMk cId="1238166903" sldId="276"/>
            <ac:spMk id="3" creationId="{556446C3-7CF3-4841-875D-7146B5083B89}"/>
          </ac:spMkLst>
        </pc:spChg>
        <pc:spChg chg="add">
          <ac:chgData name="Guest User" userId="" providerId="Windows Live" clId="Web-{61EB6129-509B-4A83-9445-E6F555233D90}" dt="2022-02-05T18:21:38.079" v="287"/>
          <ac:spMkLst>
            <pc:docMk/>
            <pc:sldMk cId="1238166903" sldId="276"/>
            <ac:spMk id="9" creationId="{C5176844-69C3-4F79-BE38-EA5BDDF4FEA4}"/>
          </ac:spMkLst>
        </pc:spChg>
        <pc:spChg chg="add">
          <ac:chgData name="Guest User" userId="" providerId="Windows Live" clId="Web-{61EB6129-509B-4A83-9445-E6F555233D90}" dt="2022-02-05T18:21:38.079" v="287"/>
          <ac:spMkLst>
            <pc:docMk/>
            <pc:sldMk cId="1238166903" sldId="276"/>
            <ac:spMk id="11" creationId="{41113FF5-9B84-4A89-BF52-EA3C7E01AA3B}"/>
          </ac:spMkLst>
        </pc:spChg>
        <pc:spChg chg="add">
          <ac:chgData name="Guest User" userId="" providerId="Windows Live" clId="Web-{61EB6129-509B-4A83-9445-E6F555233D90}" dt="2022-02-05T18:21:38.079" v="287"/>
          <ac:spMkLst>
            <pc:docMk/>
            <pc:sldMk cId="1238166903" sldId="276"/>
            <ac:spMk id="13" creationId="{A101E513-AF74-4E9D-A31F-99664250722D}"/>
          </ac:spMkLst>
        </pc:spChg>
        <pc:graphicFrameChg chg="add modGraphic">
          <ac:chgData name="Guest User" userId="" providerId="Windows Live" clId="Web-{61EB6129-509B-4A83-9445-E6F555233D90}" dt="2022-02-05T18:22:15.220" v="300" actId="20577"/>
          <ac:graphicFrameMkLst>
            <pc:docMk/>
            <pc:sldMk cId="1238166903" sldId="276"/>
            <ac:graphicFrameMk id="5" creationId="{8B87A554-5769-42ED-9037-2CC7E117FF25}"/>
          </ac:graphicFrameMkLst>
        </pc:graphicFrameChg>
      </pc:sldChg>
    </pc:docChg>
  </pc:docChgLst>
  <pc:docChgLst>
    <pc:chgData name="Guest User" providerId="Windows Live" clId="Web-{EDFFCEB5-1C82-44AF-9210-184697E550CC}"/>
    <pc:docChg chg="addSld modSld">
      <pc:chgData name="Guest User" userId="" providerId="Windows Live" clId="Web-{EDFFCEB5-1C82-44AF-9210-184697E550CC}" dt="2022-02-05T19:20:59.177" v="20"/>
      <pc:docMkLst>
        <pc:docMk/>
      </pc:docMkLst>
      <pc:sldChg chg="addSp delSp modSp new mod setBg">
        <pc:chgData name="Guest User" userId="" providerId="Windows Live" clId="Web-{EDFFCEB5-1C82-44AF-9210-184697E550CC}" dt="2022-02-05T19:04:50.605" v="4"/>
        <pc:sldMkLst>
          <pc:docMk/>
          <pc:sldMk cId="307352020" sldId="277"/>
        </pc:sldMkLst>
        <pc:spChg chg="del">
          <ac:chgData name="Guest User" userId="" providerId="Windows Live" clId="Web-{EDFFCEB5-1C82-44AF-9210-184697E550CC}" dt="2022-02-05T19:04:43.168" v="1"/>
          <ac:spMkLst>
            <pc:docMk/>
            <pc:sldMk cId="307352020" sldId="277"/>
            <ac:spMk id="2" creationId="{1E1E51A1-C970-4B02-B298-1C97049ADABA}"/>
          </ac:spMkLst>
        </pc:spChg>
        <pc:spChg chg="del">
          <ac:chgData name="Guest User" userId="" providerId="Windows Live" clId="Web-{EDFFCEB5-1C82-44AF-9210-184697E550CC}" dt="2022-02-05T19:04:45.574" v="2"/>
          <ac:spMkLst>
            <pc:docMk/>
            <pc:sldMk cId="307352020" sldId="277"/>
            <ac:spMk id="3" creationId="{75EDE9BB-DCC2-423D-8EAA-DA349F74A08C}"/>
          </ac:spMkLst>
        </pc:spChg>
        <pc:spChg chg="add">
          <ac:chgData name="Guest User" userId="" providerId="Windows Live" clId="Web-{EDFFCEB5-1C82-44AF-9210-184697E550CC}" dt="2022-02-05T19:04:50.605" v="4"/>
          <ac:spMkLst>
            <pc:docMk/>
            <pc:sldMk cId="307352020" sldId="277"/>
            <ac:spMk id="9" creationId="{72411438-92A5-42B0-9C54-EA4FB32ACB5E}"/>
          </ac:spMkLst>
        </pc:spChg>
        <pc:spChg chg="add">
          <ac:chgData name="Guest User" userId="" providerId="Windows Live" clId="Web-{EDFFCEB5-1C82-44AF-9210-184697E550CC}" dt="2022-02-05T19:04:50.605" v="4"/>
          <ac:spMkLst>
            <pc:docMk/>
            <pc:sldMk cId="307352020" sldId="277"/>
            <ac:spMk id="11" creationId="{5FCC6E86-7C37-4FD2-AF0B-C9BDDBC2B044}"/>
          </ac:spMkLst>
        </pc:spChg>
        <pc:spChg chg="add">
          <ac:chgData name="Guest User" userId="" providerId="Windows Live" clId="Web-{EDFFCEB5-1C82-44AF-9210-184697E550CC}" dt="2022-02-05T19:04:50.605" v="4"/>
          <ac:spMkLst>
            <pc:docMk/>
            <pc:sldMk cId="307352020" sldId="277"/>
            <ac:spMk id="13" creationId="{38C2FC07-A260-43C5-ABA2-A9DD5D5A839D}"/>
          </ac:spMkLst>
        </pc:spChg>
        <pc:picChg chg="add mod">
          <ac:chgData name="Guest User" userId="" providerId="Windows Live" clId="Web-{EDFFCEB5-1C82-44AF-9210-184697E550CC}" dt="2022-02-05T19:04:50.605" v="4"/>
          <ac:picMkLst>
            <pc:docMk/>
            <pc:sldMk cId="307352020" sldId="277"/>
            <ac:picMk id="4" creationId="{02A22475-9605-42BD-919D-F1B06DF16461}"/>
          </ac:picMkLst>
        </pc:picChg>
      </pc:sldChg>
      <pc:sldChg chg="addSp delSp modSp new mod setBg">
        <pc:chgData name="Guest User" userId="" providerId="Windows Live" clId="Web-{EDFFCEB5-1C82-44AF-9210-184697E550CC}" dt="2022-02-05T19:07:55.157" v="14"/>
        <pc:sldMkLst>
          <pc:docMk/>
          <pc:sldMk cId="2869270045" sldId="278"/>
        </pc:sldMkLst>
        <pc:spChg chg="del">
          <ac:chgData name="Guest User" userId="" providerId="Windows Live" clId="Web-{EDFFCEB5-1C82-44AF-9210-184697E550CC}" dt="2022-02-05T19:05:01.246" v="7"/>
          <ac:spMkLst>
            <pc:docMk/>
            <pc:sldMk cId="2869270045" sldId="278"/>
            <ac:spMk id="2" creationId="{DCD39F07-5805-4618-A622-1803D94D02EE}"/>
          </ac:spMkLst>
        </pc:spChg>
        <pc:spChg chg="del">
          <ac:chgData name="Guest User" userId="" providerId="Windows Live" clId="Web-{EDFFCEB5-1C82-44AF-9210-184697E550CC}" dt="2022-02-05T19:04:58.590" v="6"/>
          <ac:spMkLst>
            <pc:docMk/>
            <pc:sldMk cId="2869270045" sldId="278"/>
            <ac:spMk id="3" creationId="{BAC634C1-FD3A-421F-AAF5-D7B753420449}"/>
          </ac:spMkLst>
        </pc:spChg>
        <pc:spChg chg="add del">
          <ac:chgData name="Guest User" userId="" providerId="Windows Live" clId="Web-{EDFFCEB5-1C82-44AF-9210-184697E550CC}" dt="2022-02-05T19:07:55.157" v="14"/>
          <ac:spMkLst>
            <pc:docMk/>
            <pc:sldMk cId="2869270045" sldId="278"/>
            <ac:spMk id="10" creationId="{72411438-92A5-42B0-9C54-EA4FB32ACB5E}"/>
          </ac:spMkLst>
        </pc:spChg>
        <pc:spChg chg="add del">
          <ac:chgData name="Guest User" userId="" providerId="Windows Live" clId="Web-{EDFFCEB5-1C82-44AF-9210-184697E550CC}" dt="2022-02-05T19:07:55.157" v="14"/>
          <ac:spMkLst>
            <pc:docMk/>
            <pc:sldMk cId="2869270045" sldId="278"/>
            <ac:spMk id="12" creationId="{5FCC6E86-7C37-4FD2-AF0B-C9BDDBC2B044}"/>
          </ac:spMkLst>
        </pc:spChg>
        <pc:spChg chg="add del">
          <ac:chgData name="Guest User" userId="" providerId="Windows Live" clId="Web-{EDFFCEB5-1C82-44AF-9210-184697E550CC}" dt="2022-02-05T19:07:55.157" v="14"/>
          <ac:spMkLst>
            <pc:docMk/>
            <pc:sldMk cId="2869270045" sldId="278"/>
            <ac:spMk id="14" creationId="{38C2FC07-A260-43C5-ABA2-A9DD5D5A839D}"/>
          </ac:spMkLst>
        </pc:spChg>
        <pc:spChg chg="add">
          <ac:chgData name="Guest User" userId="" providerId="Windows Live" clId="Web-{EDFFCEB5-1C82-44AF-9210-184697E550CC}" dt="2022-02-05T19:07:55.157" v="14"/>
          <ac:spMkLst>
            <pc:docMk/>
            <pc:sldMk cId="2869270045" sldId="278"/>
            <ac:spMk id="19" creationId="{72411438-92A5-42B0-9C54-EA4FB32ACB5E}"/>
          </ac:spMkLst>
        </pc:spChg>
        <pc:spChg chg="add">
          <ac:chgData name="Guest User" userId="" providerId="Windows Live" clId="Web-{EDFFCEB5-1C82-44AF-9210-184697E550CC}" dt="2022-02-05T19:07:55.157" v="14"/>
          <ac:spMkLst>
            <pc:docMk/>
            <pc:sldMk cId="2869270045" sldId="278"/>
            <ac:spMk id="21" creationId="{5FCC6E86-7C37-4FD2-AF0B-C9BDDBC2B044}"/>
          </ac:spMkLst>
        </pc:spChg>
        <pc:spChg chg="add">
          <ac:chgData name="Guest User" userId="" providerId="Windows Live" clId="Web-{EDFFCEB5-1C82-44AF-9210-184697E550CC}" dt="2022-02-05T19:07:55.157" v="14"/>
          <ac:spMkLst>
            <pc:docMk/>
            <pc:sldMk cId="2869270045" sldId="278"/>
            <ac:spMk id="23" creationId="{38C2FC07-A260-43C5-ABA2-A9DD5D5A839D}"/>
          </ac:spMkLst>
        </pc:spChg>
        <pc:picChg chg="add del mod">
          <ac:chgData name="Guest User" userId="" providerId="Windows Live" clId="Web-{EDFFCEB5-1C82-44AF-9210-184697E550CC}" dt="2022-02-05T19:07:14.890" v="9"/>
          <ac:picMkLst>
            <pc:docMk/>
            <pc:sldMk cId="2869270045" sldId="278"/>
            <ac:picMk id="4" creationId="{A0685D84-2F33-4EF4-ADFC-9E47AB6F347C}"/>
          </ac:picMkLst>
        </pc:picChg>
        <pc:picChg chg="add del mod">
          <ac:chgData name="Guest User" userId="" providerId="Windows Live" clId="Web-{EDFFCEB5-1C82-44AF-9210-184697E550CC}" dt="2022-02-05T19:07:51.829" v="12"/>
          <ac:picMkLst>
            <pc:docMk/>
            <pc:sldMk cId="2869270045" sldId="278"/>
            <ac:picMk id="5" creationId="{B0A94B4B-520F-4F61-B8C7-118D90C12797}"/>
          </ac:picMkLst>
        </pc:picChg>
        <pc:picChg chg="add mod">
          <ac:chgData name="Guest User" userId="" providerId="Windows Live" clId="Web-{EDFFCEB5-1C82-44AF-9210-184697E550CC}" dt="2022-02-05T19:07:55.157" v="14"/>
          <ac:picMkLst>
            <pc:docMk/>
            <pc:sldMk cId="2869270045" sldId="278"/>
            <ac:picMk id="6" creationId="{BA9EC4BC-E7C6-4EA2-B2FE-BBEC0EBB1685}"/>
          </ac:picMkLst>
        </pc:picChg>
      </pc:sldChg>
      <pc:sldChg chg="addSp modSp new mod setBg">
        <pc:chgData name="Guest User" userId="" providerId="Windows Live" clId="Web-{EDFFCEB5-1C82-44AF-9210-184697E550CC}" dt="2022-02-05T19:11:18.506" v="17"/>
        <pc:sldMkLst>
          <pc:docMk/>
          <pc:sldMk cId="2265231516" sldId="279"/>
        </pc:sldMkLst>
        <pc:spChg chg="add">
          <ac:chgData name="Guest User" userId="" providerId="Windows Live" clId="Web-{EDFFCEB5-1C82-44AF-9210-184697E550CC}" dt="2022-02-05T19:11:18.506" v="17"/>
          <ac:spMkLst>
            <pc:docMk/>
            <pc:sldMk cId="2265231516" sldId="279"/>
            <ac:spMk id="7" creationId="{5FCC6E86-7C37-4FD2-AF0B-C9BDDBC2B044}"/>
          </ac:spMkLst>
        </pc:spChg>
        <pc:spChg chg="add">
          <ac:chgData name="Guest User" userId="" providerId="Windows Live" clId="Web-{EDFFCEB5-1C82-44AF-9210-184697E550CC}" dt="2022-02-05T19:11:18.506" v="17"/>
          <ac:spMkLst>
            <pc:docMk/>
            <pc:sldMk cId="2265231516" sldId="279"/>
            <ac:spMk id="9" creationId="{38C2FC07-A260-43C5-ABA2-A9DD5D5A839D}"/>
          </ac:spMkLst>
        </pc:spChg>
        <pc:picChg chg="add mod">
          <ac:chgData name="Guest User" userId="" providerId="Windows Live" clId="Web-{EDFFCEB5-1C82-44AF-9210-184697E550CC}" dt="2022-02-05T19:11:18.506" v="17"/>
          <ac:picMkLst>
            <pc:docMk/>
            <pc:sldMk cId="2265231516" sldId="279"/>
            <ac:picMk id="2" creationId="{1E232423-CCF3-4D40-B94D-BA4028781E87}"/>
          </ac:picMkLst>
        </pc:picChg>
      </pc:sldChg>
      <pc:sldChg chg="addSp modSp new mod setBg">
        <pc:chgData name="Guest User" userId="" providerId="Windows Live" clId="Web-{EDFFCEB5-1C82-44AF-9210-184697E550CC}" dt="2022-02-05T19:20:59.177" v="20"/>
        <pc:sldMkLst>
          <pc:docMk/>
          <pc:sldMk cId="3770771972" sldId="280"/>
        </pc:sldMkLst>
        <pc:spChg chg="add">
          <ac:chgData name="Guest User" userId="" providerId="Windows Live" clId="Web-{EDFFCEB5-1C82-44AF-9210-184697E550CC}" dt="2022-02-05T19:20:59.177" v="20"/>
          <ac:spMkLst>
            <pc:docMk/>
            <pc:sldMk cId="3770771972" sldId="280"/>
            <ac:spMk id="7" creationId="{5FCC6E86-7C37-4FD2-AF0B-C9BDDBC2B044}"/>
          </ac:spMkLst>
        </pc:spChg>
        <pc:spChg chg="add">
          <ac:chgData name="Guest User" userId="" providerId="Windows Live" clId="Web-{EDFFCEB5-1C82-44AF-9210-184697E550CC}" dt="2022-02-05T19:20:59.177" v="20"/>
          <ac:spMkLst>
            <pc:docMk/>
            <pc:sldMk cId="3770771972" sldId="280"/>
            <ac:spMk id="9" creationId="{38C2FC07-A260-43C5-ABA2-A9DD5D5A839D}"/>
          </ac:spMkLst>
        </pc:spChg>
        <pc:picChg chg="add mod">
          <ac:chgData name="Guest User" userId="" providerId="Windows Live" clId="Web-{EDFFCEB5-1C82-44AF-9210-184697E550CC}" dt="2022-02-05T19:20:59.177" v="20"/>
          <ac:picMkLst>
            <pc:docMk/>
            <pc:sldMk cId="3770771972" sldId="280"/>
            <ac:picMk id="2" creationId="{FADCAFC6-FDD1-4A4F-BFC8-925AA35AEA1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FD6CD-1C68-4C0A-849B-B4576D9D2C0C}" type="datetimeFigureOut">
              <a:rPr lang="en-CY" smtClean="0"/>
              <a:t>10/03/2022</a:t>
            </a:fld>
            <a:endParaRPr lang="en-C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8E330-75B3-4847-A866-93F9369EFE88}" type="slidenum">
              <a:rPr lang="en-CY" smtClean="0"/>
              <a:t>‹#›</a:t>
            </a:fld>
            <a:endParaRPr lang="en-CY"/>
          </a:p>
        </p:txBody>
      </p:sp>
    </p:spTree>
    <p:extLst>
      <p:ext uri="{BB962C8B-B14F-4D97-AF65-F5344CB8AC3E}">
        <p14:creationId xmlns:p14="http://schemas.microsoft.com/office/powerpoint/2010/main" val="1760741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cybersecurity?</a:t>
            </a:r>
            <a:endParaRPr lang="en-CY"/>
          </a:p>
        </p:txBody>
      </p:sp>
      <p:sp>
        <p:nvSpPr>
          <p:cNvPr id="4" name="Slide Number Placeholder 3"/>
          <p:cNvSpPr>
            <a:spLocks noGrp="1"/>
          </p:cNvSpPr>
          <p:nvPr>
            <p:ph type="sldNum" sz="quarter" idx="5"/>
          </p:nvPr>
        </p:nvSpPr>
        <p:spPr/>
        <p:txBody>
          <a:bodyPr/>
          <a:lstStyle/>
          <a:p>
            <a:fld id="{7698E330-75B3-4847-A866-93F9369EFE88}" type="slidenum">
              <a:rPr lang="en-CY" smtClean="0"/>
              <a:t>5</a:t>
            </a:fld>
            <a:endParaRPr lang="en-CY"/>
          </a:p>
        </p:txBody>
      </p:sp>
    </p:spTree>
    <p:extLst>
      <p:ext uri="{BB962C8B-B14F-4D97-AF65-F5344CB8AC3E}">
        <p14:creationId xmlns:p14="http://schemas.microsoft.com/office/powerpoint/2010/main" val="348262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knows what CTF </a:t>
            </a:r>
            <a:r>
              <a:rPr lang="en-US" err="1"/>
              <a:t>challs</a:t>
            </a:r>
            <a:r>
              <a:rPr lang="en-US"/>
              <a:t> are?</a:t>
            </a:r>
            <a:endParaRPr lang="en-CY"/>
          </a:p>
        </p:txBody>
      </p:sp>
      <p:sp>
        <p:nvSpPr>
          <p:cNvPr id="4" name="Slide Number Placeholder 3"/>
          <p:cNvSpPr>
            <a:spLocks noGrp="1"/>
          </p:cNvSpPr>
          <p:nvPr>
            <p:ph type="sldNum" sz="quarter" idx="5"/>
          </p:nvPr>
        </p:nvSpPr>
        <p:spPr/>
        <p:txBody>
          <a:bodyPr/>
          <a:lstStyle/>
          <a:p>
            <a:fld id="{7698E330-75B3-4847-A866-93F9369EFE88}" type="slidenum">
              <a:rPr lang="en-CY" smtClean="0"/>
              <a:t>15</a:t>
            </a:fld>
            <a:endParaRPr lang="en-CY"/>
          </a:p>
        </p:txBody>
      </p:sp>
    </p:spTree>
    <p:extLst>
      <p:ext uri="{BB962C8B-B14F-4D97-AF65-F5344CB8AC3E}">
        <p14:creationId xmlns:p14="http://schemas.microsoft.com/office/powerpoint/2010/main" val="3489534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10/3/2022</a:t>
            </a:fld>
            <a:endParaRPr lang="en-US"/>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41474049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10/3/2022</a:t>
            </a:fld>
            <a:endParaRPr lang="en-US"/>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356226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10/3/2022</a:t>
            </a:fld>
            <a:endParaRPr lang="en-US"/>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4270983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10/3/2022</a:t>
            </a:fld>
            <a:endParaRPr lang="en-US"/>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017606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10/3/2022</a:t>
            </a:fld>
            <a:endParaRPr lang="en-US"/>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79508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10/3/2022</a:t>
            </a:fld>
            <a:endParaRPr lang="en-US"/>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890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10/3/2022</a:t>
            </a:fld>
            <a:endParaRPr lang="en-US"/>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470247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10/3/2022</a:t>
            </a:fld>
            <a:endParaRPr lang="en-US"/>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4034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10/3/2022</a:t>
            </a:fld>
            <a:endParaRPr lang="en-US"/>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511828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10/3/2022</a:t>
            </a:fld>
            <a:endParaRPr lang="en-US"/>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p>
        </p:txBody>
      </p:sp>
    </p:spTree>
    <p:extLst>
      <p:ext uri="{BB962C8B-B14F-4D97-AF65-F5344CB8AC3E}">
        <p14:creationId xmlns:p14="http://schemas.microsoft.com/office/powerpoint/2010/main" val="345115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10/3/2022</a:t>
            </a:fld>
            <a:endParaRPr lang="en-US"/>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p>
        </p:txBody>
      </p:sp>
    </p:spTree>
    <p:extLst>
      <p:ext uri="{BB962C8B-B14F-4D97-AF65-F5344CB8AC3E}">
        <p14:creationId xmlns:p14="http://schemas.microsoft.com/office/powerpoint/2010/main" val="1915430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10/3/2022</a:t>
            </a:fld>
            <a:endParaRPr lang="en-US"/>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29604513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4" r:id="rId6"/>
    <p:sldLayoutId id="2147483769"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9.svg"/></Relationships>
</file>

<file path=ppt/slides/_rels/slide2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35.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9.svg"/></Relationships>
</file>

<file path=ppt/slides/_rels/slide2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jpeg"/><Relationship Id="rId4" Type="http://schemas.microsoft.com/office/2007/relationships/hdphoto" Target="../media/hdphoto1.wdp"/><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3.svg"/><Relationship Id="rId4" Type="http://schemas.microsoft.com/office/2007/relationships/hdphoto" Target="../media/hdphoto1.wdp"/><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47.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9.sv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48.png"/><Relationship Id="rId2" Type="http://schemas.openxmlformats.org/officeDocument/2006/relationships/image" Target="../media/image32.jpe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35.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2.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9.svg"/><Relationship Id="rId18" Type="http://schemas.openxmlformats.org/officeDocument/2006/relationships/image" Target="../media/image59.png"/><Relationship Id="rId3" Type="http://schemas.microsoft.com/office/2007/relationships/hdphoto" Target="../media/hdphoto1.wdp"/><Relationship Id="rId21" Type="http://schemas.openxmlformats.org/officeDocument/2006/relationships/image" Target="../media/image62.svg"/><Relationship Id="rId7" Type="http://schemas.openxmlformats.org/officeDocument/2006/relationships/image" Target="../media/image39.svg"/><Relationship Id="rId12" Type="http://schemas.openxmlformats.org/officeDocument/2006/relationships/image" Target="../media/image48.png"/><Relationship Id="rId17" Type="http://schemas.openxmlformats.org/officeDocument/2006/relationships/image" Target="../media/image58.svg"/><Relationship Id="rId25" Type="http://schemas.openxmlformats.org/officeDocument/2006/relationships/image" Target="../media/image66.svg"/><Relationship Id="rId2" Type="http://schemas.openxmlformats.org/officeDocument/2006/relationships/image" Target="../media/image35.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56.svg"/><Relationship Id="rId24" Type="http://schemas.openxmlformats.org/officeDocument/2006/relationships/image" Target="../media/image65.png"/><Relationship Id="rId5" Type="http://schemas.openxmlformats.org/officeDocument/2006/relationships/image" Target="../media/image37.svg"/><Relationship Id="rId15" Type="http://schemas.openxmlformats.org/officeDocument/2006/relationships/image" Target="../media/image47.svg"/><Relationship Id="rId23" Type="http://schemas.openxmlformats.org/officeDocument/2006/relationships/image" Target="../media/image64.svg"/><Relationship Id="rId10" Type="http://schemas.openxmlformats.org/officeDocument/2006/relationships/image" Target="../media/image55.png"/><Relationship Id="rId19" Type="http://schemas.openxmlformats.org/officeDocument/2006/relationships/image" Target="../media/image60.svg"/><Relationship Id="rId4" Type="http://schemas.openxmlformats.org/officeDocument/2006/relationships/image" Target="../media/image36.png"/><Relationship Id="rId9" Type="http://schemas.openxmlformats.org/officeDocument/2006/relationships/image" Target="../media/image54.svg"/><Relationship Id="rId14" Type="http://schemas.openxmlformats.org/officeDocument/2006/relationships/image" Target="../media/image46.png"/><Relationship Id="rId22"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76812C-E0B6-4290-89A3-886BD4F1FEB2}"/>
              </a:ext>
            </a:extLst>
          </p:cNvPr>
          <p:cNvSpPr>
            <a:spLocks noGrp="1"/>
          </p:cNvSpPr>
          <p:nvPr>
            <p:ph type="ctrTitle"/>
          </p:nvPr>
        </p:nvSpPr>
        <p:spPr>
          <a:xfrm>
            <a:off x="5978914" y="893935"/>
            <a:ext cx="5364937" cy="3339390"/>
          </a:xfrm>
        </p:spPr>
        <p:txBody>
          <a:bodyPr anchor="ctr">
            <a:normAutofit/>
          </a:bodyPr>
          <a:lstStyle/>
          <a:p>
            <a:r>
              <a:rPr lang="en-US" sz="6000"/>
              <a:t>Cybersecurity and you</a:t>
            </a:r>
            <a:br>
              <a:rPr lang="en-US" sz="6000"/>
            </a:br>
            <a:r>
              <a:rPr lang="en-US" sz="6000"/>
              <a:t>101</a:t>
            </a:r>
          </a:p>
        </p:txBody>
      </p:sp>
      <p:sp>
        <p:nvSpPr>
          <p:cNvPr id="3" name="Subtitle 2">
            <a:extLst>
              <a:ext uri="{FF2B5EF4-FFF2-40B4-BE49-F238E27FC236}">
                <a16:creationId xmlns:a16="http://schemas.microsoft.com/office/drawing/2014/main" id="{E22BD3CD-0306-4F69-ABD9-CB2F56316455}"/>
              </a:ext>
            </a:extLst>
          </p:cNvPr>
          <p:cNvSpPr>
            <a:spLocks noGrp="1"/>
          </p:cNvSpPr>
          <p:nvPr>
            <p:ph type="subTitle" idx="1"/>
          </p:nvPr>
        </p:nvSpPr>
        <p:spPr>
          <a:xfrm>
            <a:off x="5978915" y="4876803"/>
            <a:ext cx="5364936" cy="909848"/>
          </a:xfrm>
        </p:spPr>
        <p:txBody>
          <a:bodyPr anchor="t">
            <a:normAutofit/>
          </a:bodyPr>
          <a:lstStyle/>
          <a:p>
            <a:r>
              <a:rPr lang="en-US"/>
              <a:t>VU </a:t>
            </a:r>
            <a:r>
              <a:rPr lang="en-US" err="1"/>
              <a:t>StudSec</a:t>
            </a:r>
            <a:r>
              <a:rPr lang="en-US"/>
              <a:t>           STORM </a:t>
            </a:r>
            <a:r>
              <a:rPr lang="en-US" err="1"/>
              <a:t>EducaCie</a:t>
            </a:r>
            <a:endParaRPr lang="en-US"/>
          </a:p>
        </p:txBody>
      </p:sp>
      <p:pic>
        <p:nvPicPr>
          <p:cNvPr id="29" name="Picture 3" descr="Padlock on computer motherboard">
            <a:extLst>
              <a:ext uri="{FF2B5EF4-FFF2-40B4-BE49-F238E27FC236}">
                <a16:creationId xmlns:a16="http://schemas.microsoft.com/office/drawing/2014/main" id="{C2427DDB-FC2E-4AF2-AE39-A46F31CDE911}"/>
              </a:ext>
            </a:extLst>
          </p:cNvPr>
          <p:cNvPicPr>
            <a:picLocks noChangeAspect="1"/>
          </p:cNvPicPr>
          <p:nvPr/>
        </p:nvPicPr>
        <p:blipFill rotWithShape="1">
          <a:blip r:embed="rId2"/>
          <a:srcRect l="11146" r="38094" b="-1"/>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38" name="Straight Connector 37">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6" name="Picture 5" descr="Logo, icon&#10;&#10;Description automatically generated">
            <a:extLst>
              <a:ext uri="{FF2B5EF4-FFF2-40B4-BE49-F238E27FC236}">
                <a16:creationId xmlns:a16="http://schemas.microsoft.com/office/drawing/2014/main" id="{6B8ECB1A-57A1-4F1D-BBCF-73C73FEC5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90272" y="5331727"/>
            <a:ext cx="909849" cy="909849"/>
          </a:xfrm>
          <a:prstGeom prst="rect">
            <a:avLst/>
          </a:prstGeom>
        </p:spPr>
      </p:pic>
      <p:pic>
        <p:nvPicPr>
          <p:cNvPr id="9" name="Picture 8" descr="A black and white logo&#10;&#10;Description automatically generated with medium confidence">
            <a:extLst>
              <a:ext uri="{FF2B5EF4-FFF2-40B4-BE49-F238E27FC236}">
                <a16:creationId xmlns:a16="http://schemas.microsoft.com/office/drawing/2014/main" id="{B2142FB4-A6B5-4951-A2B0-889EA0C97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8977" y="5454493"/>
            <a:ext cx="787083" cy="787083"/>
          </a:xfrm>
          <a:prstGeom prst="rect">
            <a:avLst/>
          </a:prstGeom>
        </p:spPr>
      </p:pic>
    </p:spTree>
    <p:extLst>
      <p:ext uri="{BB962C8B-B14F-4D97-AF65-F5344CB8AC3E}">
        <p14:creationId xmlns:p14="http://schemas.microsoft.com/office/powerpoint/2010/main" val="17472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C812-475B-4E1C-A9FE-F0A3518AA0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FFEB51-8DEE-4C98-9773-68A1F30967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19A9CE-CCF4-4EFB-AAB9-3004B11811F3}"/>
              </a:ext>
            </a:extLst>
          </p:cNvPr>
          <p:cNvPicPr>
            <a:picLocks noChangeAspect="1"/>
          </p:cNvPicPr>
          <p:nvPr/>
        </p:nvPicPr>
        <p:blipFill>
          <a:blip r:embed="rId2"/>
          <a:stretch>
            <a:fillRect/>
          </a:stretch>
        </p:blipFill>
        <p:spPr>
          <a:xfrm>
            <a:off x="686511" y="1092818"/>
            <a:ext cx="2610963" cy="3075930"/>
          </a:xfrm>
          <a:prstGeom prst="rect">
            <a:avLst/>
          </a:prstGeom>
        </p:spPr>
      </p:pic>
      <p:pic>
        <p:nvPicPr>
          <p:cNvPr id="7" name="Picture 6">
            <a:extLst>
              <a:ext uri="{FF2B5EF4-FFF2-40B4-BE49-F238E27FC236}">
                <a16:creationId xmlns:a16="http://schemas.microsoft.com/office/drawing/2014/main" id="{D6CB8D33-304B-4A10-821A-B7A9B1A124B2}"/>
              </a:ext>
            </a:extLst>
          </p:cNvPr>
          <p:cNvPicPr>
            <a:picLocks noChangeAspect="1"/>
          </p:cNvPicPr>
          <p:nvPr/>
        </p:nvPicPr>
        <p:blipFill rotWithShape="1">
          <a:blip r:embed="rId3"/>
          <a:srcRect r="37944"/>
          <a:stretch/>
        </p:blipFill>
        <p:spPr>
          <a:xfrm>
            <a:off x="4834821" y="1092818"/>
            <a:ext cx="7108363" cy="3749626"/>
          </a:xfrm>
          <a:prstGeom prst="rect">
            <a:avLst/>
          </a:prstGeom>
        </p:spPr>
      </p:pic>
      <p:cxnSp>
        <p:nvCxnSpPr>
          <p:cNvPr id="9" name="Straight Arrow Connector 8">
            <a:extLst>
              <a:ext uri="{FF2B5EF4-FFF2-40B4-BE49-F238E27FC236}">
                <a16:creationId xmlns:a16="http://schemas.microsoft.com/office/drawing/2014/main" id="{B47D20B8-801A-420F-8312-5DCA006443FD}"/>
              </a:ext>
            </a:extLst>
          </p:cNvPr>
          <p:cNvCxnSpPr>
            <a:stCxn id="5" idx="3"/>
          </p:cNvCxnSpPr>
          <p:nvPr/>
        </p:nvCxnSpPr>
        <p:spPr>
          <a:xfrm>
            <a:off x="3297474" y="2630783"/>
            <a:ext cx="151712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1187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344D-5A01-4CC1-B285-6DE34F8EC860}"/>
              </a:ext>
            </a:extLst>
          </p:cNvPr>
          <p:cNvSpPr>
            <a:spLocks noGrp="1"/>
          </p:cNvSpPr>
          <p:nvPr>
            <p:ph type="title"/>
          </p:nvPr>
        </p:nvSpPr>
        <p:spPr/>
        <p:txBody>
          <a:bodyPr/>
          <a:lstStyle/>
          <a:p>
            <a:endParaRPr lang="en-US"/>
          </a:p>
        </p:txBody>
      </p:sp>
      <p:pic>
        <p:nvPicPr>
          <p:cNvPr id="7" name="Content Placeholder 6" descr="A screenshot of a computer&#10;&#10;Description automatically generated">
            <a:extLst>
              <a:ext uri="{FF2B5EF4-FFF2-40B4-BE49-F238E27FC236}">
                <a16:creationId xmlns:a16="http://schemas.microsoft.com/office/drawing/2014/main" id="{D31A3A5B-8B6A-4ABE-A55A-EB9C2E6D93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4775" y="1379637"/>
            <a:ext cx="6245225" cy="3512939"/>
          </a:xfrm>
        </p:spPr>
      </p:pic>
      <p:pic>
        <p:nvPicPr>
          <p:cNvPr id="5" name="Picture 4">
            <a:extLst>
              <a:ext uri="{FF2B5EF4-FFF2-40B4-BE49-F238E27FC236}">
                <a16:creationId xmlns:a16="http://schemas.microsoft.com/office/drawing/2014/main" id="{20AE5E59-55C5-4937-AE19-A406BE90C8A7}"/>
              </a:ext>
            </a:extLst>
          </p:cNvPr>
          <p:cNvPicPr>
            <a:picLocks noChangeAspect="1"/>
          </p:cNvPicPr>
          <p:nvPr/>
        </p:nvPicPr>
        <p:blipFill>
          <a:blip r:embed="rId3"/>
          <a:stretch>
            <a:fillRect/>
          </a:stretch>
        </p:blipFill>
        <p:spPr>
          <a:xfrm>
            <a:off x="951079" y="1931311"/>
            <a:ext cx="2848373" cy="2410161"/>
          </a:xfrm>
          <a:prstGeom prst="rect">
            <a:avLst/>
          </a:prstGeom>
        </p:spPr>
      </p:pic>
      <p:cxnSp>
        <p:nvCxnSpPr>
          <p:cNvPr id="9" name="Straight Arrow Connector 8">
            <a:extLst>
              <a:ext uri="{FF2B5EF4-FFF2-40B4-BE49-F238E27FC236}">
                <a16:creationId xmlns:a16="http://schemas.microsoft.com/office/drawing/2014/main" id="{52F2D719-321C-4726-A154-21C5ACCA54E3}"/>
              </a:ext>
            </a:extLst>
          </p:cNvPr>
          <p:cNvCxnSpPr>
            <a:stCxn id="5" idx="3"/>
            <a:endCxn id="7" idx="1"/>
          </p:cNvCxnSpPr>
          <p:nvPr/>
        </p:nvCxnSpPr>
        <p:spPr>
          <a:xfrm flipV="1">
            <a:off x="3799452" y="3136107"/>
            <a:ext cx="1385323" cy="2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57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8" name="Rectangle 3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B8B2D14-B328-4060-B4C6-D90AABDE4862}"/>
              </a:ext>
            </a:extLst>
          </p:cNvPr>
          <p:cNvSpPr txBox="1"/>
          <p:nvPr/>
        </p:nvSpPr>
        <p:spPr>
          <a:xfrm>
            <a:off x="758952" y="420625"/>
            <a:ext cx="10667998" cy="132681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i="1" kern="1200" spc="100" baseline="0">
                <a:solidFill>
                  <a:schemeClr val="tx1">
                    <a:lumMod val="85000"/>
                    <a:lumOff val="15000"/>
                  </a:schemeClr>
                </a:solidFill>
                <a:latin typeface="+mj-lt"/>
                <a:ea typeface="+mj-ea"/>
                <a:cs typeface="+mj-cs"/>
              </a:rPr>
              <a:t>Solution:</a:t>
            </a:r>
          </a:p>
        </p:txBody>
      </p:sp>
      <p:cxnSp>
        <p:nvCxnSpPr>
          <p:cNvPr id="49" name="Straight Connector 33">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9124024C-FF20-43F8-BD12-0A20E1C26368}"/>
              </a:ext>
            </a:extLst>
          </p:cNvPr>
          <p:cNvPicPr>
            <a:picLocks noChangeAspect="1"/>
          </p:cNvPicPr>
          <p:nvPr/>
        </p:nvPicPr>
        <p:blipFill rotWithShape="1">
          <a:blip r:embed="rId2"/>
          <a:srcRect r="30638"/>
          <a:stretch/>
        </p:blipFill>
        <p:spPr>
          <a:xfrm>
            <a:off x="20" y="2202302"/>
            <a:ext cx="7534635" cy="4670981"/>
          </a:xfrm>
          <a:prstGeom prst="rect">
            <a:avLst/>
          </a:prstGeom>
        </p:spPr>
      </p:pic>
      <p:sp>
        <p:nvSpPr>
          <p:cNvPr id="29" name="Content Placeholder 28">
            <a:extLst>
              <a:ext uri="{FF2B5EF4-FFF2-40B4-BE49-F238E27FC236}">
                <a16:creationId xmlns:a16="http://schemas.microsoft.com/office/drawing/2014/main" id="{A21A047B-7987-49EE-9742-93CEC40321FE}"/>
              </a:ext>
            </a:extLst>
          </p:cNvPr>
          <p:cNvSpPr>
            <a:spLocks noGrp="1"/>
          </p:cNvSpPr>
          <p:nvPr>
            <p:ph idx="1"/>
          </p:nvPr>
        </p:nvSpPr>
        <p:spPr>
          <a:xfrm>
            <a:off x="7888666" y="2202302"/>
            <a:ext cx="3541205" cy="3579788"/>
          </a:xfrm>
        </p:spPr>
        <p:txBody>
          <a:bodyPr vert="horz" lIns="91440" tIns="45720" rIns="91440" bIns="45720" rtlCol="0">
            <a:normAutofit/>
          </a:bodyPr>
          <a:lstStyle/>
          <a:p>
            <a:endParaRPr lang="en-US"/>
          </a:p>
        </p:txBody>
      </p:sp>
      <p:sp>
        <p:nvSpPr>
          <p:cNvPr id="50"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095408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4" name="Rectangle 23">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54A98CF-5529-4F3E-A692-2CF1D51F3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825122" cy="6858000"/>
          </a:xfrm>
          <a:custGeom>
            <a:avLst/>
            <a:gdLst>
              <a:gd name="connsiteX0" fmla="*/ 0 w 10825122"/>
              <a:gd name="connsiteY0" fmla="*/ 0 h 6858000"/>
              <a:gd name="connsiteX1" fmla="*/ 9969784 w 10825122"/>
              <a:gd name="connsiteY1" fmla="*/ 0 h 6858000"/>
              <a:gd name="connsiteX2" fmla="*/ 10105415 w 10825122"/>
              <a:gd name="connsiteY2" fmla="*/ 264816 h 6858000"/>
              <a:gd name="connsiteX3" fmla="*/ 10825122 w 10825122"/>
              <a:gd name="connsiteY3" fmla="*/ 3429000 h 6858000"/>
              <a:gd name="connsiteX4" fmla="*/ 10105415 w 10825122"/>
              <a:gd name="connsiteY4" fmla="*/ 6593184 h 6858000"/>
              <a:gd name="connsiteX5" fmla="*/ 9969784 w 10825122"/>
              <a:gd name="connsiteY5" fmla="*/ 6858000 h 6858000"/>
              <a:gd name="connsiteX6" fmla="*/ 0 w 108251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5122" h="6858000">
                <a:moveTo>
                  <a:pt x="0" y="0"/>
                </a:moveTo>
                <a:lnTo>
                  <a:pt x="9969784" y="0"/>
                </a:lnTo>
                <a:lnTo>
                  <a:pt x="10105415" y="264816"/>
                </a:lnTo>
                <a:cubicBezTo>
                  <a:pt x="10566647" y="1222029"/>
                  <a:pt x="10825122" y="2295330"/>
                  <a:pt x="10825122" y="3429000"/>
                </a:cubicBezTo>
                <a:cubicBezTo>
                  <a:pt x="10825122" y="4562671"/>
                  <a:pt x="10566647" y="5635971"/>
                  <a:pt x="10105415" y="6593184"/>
                </a:cubicBezTo>
                <a:lnTo>
                  <a:pt x="9969784"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2B7E292D-08ED-42D4-AFF6-8515C845D1C5}"/>
              </a:ext>
            </a:extLst>
          </p:cNvPr>
          <p:cNvPicPr>
            <a:picLocks noGrp="1" noChangeAspect="1"/>
          </p:cNvPicPr>
          <p:nvPr>
            <p:ph idx="1"/>
          </p:nvPr>
        </p:nvPicPr>
        <p:blipFill>
          <a:blip r:embed="rId2"/>
          <a:stretch>
            <a:fillRect/>
          </a:stretch>
        </p:blipFill>
        <p:spPr>
          <a:xfrm>
            <a:off x="788109" y="2212571"/>
            <a:ext cx="8851672" cy="2146530"/>
          </a:xfrm>
          <a:prstGeom prst="rect">
            <a:avLst/>
          </a:prstGeom>
        </p:spPr>
      </p:pic>
      <p:sp>
        <p:nvSpPr>
          <p:cNvPr id="28"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350839468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6E831-5E33-A112-E51E-A56A3117AFDE}"/>
              </a:ext>
            </a:extLst>
          </p:cNvPr>
          <p:cNvSpPr>
            <a:spLocks noGrp="1"/>
          </p:cNvSpPr>
          <p:nvPr>
            <p:ph type="title"/>
          </p:nvPr>
        </p:nvSpPr>
        <p:spPr/>
        <p:txBody>
          <a:bodyPr/>
          <a:lstStyle/>
          <a:p>
            <a:endParaRPr lang="LID4096"/>
          </a:p>
        </p:txBody>
      </p:sp>
      <p:pic>
        <p:nvPicPr>
          <p:cNvPr id="5" name="Content Placeholder 4" descr="Cloud Computing outline">
            <a:extLst>
              <a:ext uri="{FF2B5EF4-FFF2-40B4-BE49-F238E27FC236}">
                <a16:creationId xmlns:a16="http://schemas.microsoft.com/office/drawing/2014/main" id="{F90796C7-3E55-9E8E-E82C-CB888C7491D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4307" y="1443492"/>
            <a:ext cx="3831335" cy="3831335"/>
          </a:xfrm>
        </p:spPr>
      </p:pic>
      <p:pic>
        <p:nvPicPr>
          <p:cNvPr id="1032" name="Picture 8" descr="Cyber Security PNG Clipart - PNG All">
            <a:extLst>
              <a:ext uri="{FF2B5EF4-FFF2-40B4-BE49-F238E27FC236}">
                <a16:creationId xmlns:a16="http://schemas.microsoft.com/office/drawing/2014/main" id="{BC292365-7FE6-F749-ACDF-59C34A507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1127" y="983783"/>
            <a:ext cx="6561173" cy="4142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gic Wand Magician - Free vector graphic on Pixabay">
            <a:extLst>
              <a:ext uri="{FF2B5EF4-FFF2-40B4-BE49-F238E27FC236}">
                <a16:creationId xmlns:a16="http://schemas.microsoft.com/office/drawing/2014/main" id="{83478CA2-0E07-349B-7A52-41141EE490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89" y="2150008"/>
            <a:ext cx="4507554" cy="283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6836 0.04838 L -0.06836 0.04838 C -0.04714 0.0463 -0.02579 0.04653 -0.00456 0.04259 C 0.00325 0.0412 0.04934 0.02477 0.0608 0.01852 C 0.14088 -0.02569 0.01523 0.03426 0.10156 -0.00556 C 0.10599 -0.01134 0.11132 -0.01551 0.1151 -0.02268 C 0.12461 -0.04074 0.12552 -0.04884 0.12942 -0.06806 C 0.12838 -0.07361 0.1276 -0.07963 0.12617 -0.08495 C 0.11757 -0.11782 0.11067 -0.13495 0.0927 -0.1588 C 0.08476 -0.16944 0.07552 -0.17639 0.0664 -0.18287 C 0.05846 -0.18866 0.04987 -0.19143 0.04166 -0.1956 C 0.0177 -0.19375 0.02018 -0.1956 -0.01016 -0.18009 C -0.02188 -0.17407 -0.04454 -0.1588 -0.04454 -0.1588 C -0.04792 -0.15324 -0.05209 -0.14861 -0.05482 -0.1419 C -0.06498 -0.1169 -0.06993 -0.08495 -0.07566 -0.05671 C -0.07956 -0.01227 -0.08698 0.04838 -0.078 0.09074 C -0.07539 0.10324 -0.0642 0.10116 -0.0573 0.10648 C -0.04896 0.10417 -0.04037 0.10463 -0.03256 0.09931 C 0.01966 0.06366 0.02044 0.05232 0.06237 -0.00995 C 0.06562 -0.02361 0.07382 -0.03657 0.072 -0.05093 C 0.06809 -0.08079 0.03867 -0.09005 0.02734 -0.09653 C -0.03151 -0.08403 0.00559 -0.10278 -0.06289 0.03843 C -0.08151 0.07708 -0.07605 0.06111 -0.08516 0.09375 C -0.0793 0.10324 -0.07513 0.11759 -0.06758 0.12199 C -0.04219 0.13704 -0.01693 0.11482 0.00338 0.09074 C 0.01341 0.07894 0.02096 0.06157 0.02968 0.04676 C 0.03997 0.00023 0.05026 -0.02199 0.02408 -0.07801 C 0.01692 -0.09352 0.00234 -0.08843 -0.0086 -0.09352 C -0.03894 -0.08843 -0.04128 -0.0963 -0.06446 -0.06528 C -0.07839 -0.0463 -0.1043 -0.00417 -0.1043 -0.00417 C -0.10508 -0.00093 -0.10651 0.00208 -0.10677 0.00579 C -0.10769 0.01898 -0.10326 0.02963 -0.09714 0.03704 C -0.07696 0.06111 -0.06654 0.05903 -0.04206 0.06667 C -0.02709 0.06319 -0.01667 0.06343 -0.003 0.04838 C 0.00286 0.04167 0.00716 0.03125 0.01211 0.02269 C 0.01484 0.01319 0.02044 0.00486 0.02018 -0.00556 C 0.01836 -0.05556 0.00794 -0.08032 -0.01576 -0.10208 C -0.02487 -0.11042 -0.03542 -0.1125 -0.04532 -0.11759 C -0.04948 -0.11667 -0.0543 -0.11875 -0.05808 -0.11481 C -0.06628 -0.10648 -0.0681 -0.09097 -0.0724 -0.07801 C -0.07487 -0.0706 -0.07813 -0.06412 -0.08034 -0.05671 C -0.08842 -0.03056 -0.08776 -0.02708 -0.09154 0.00139 C -0.09024 0.01134 -0.09128 0.02338 -0.08763 0.03125 C -0.08477 0.03727 -0.07917 0.03681 -0.07474 0.03704 C -0.06172 0.03727 -0.0487 0.03403 -0.03568 0.03264 C -0.03008 0.02801 0.00104 0.00394 0.01054 -0.00995 C 0.0125 -0.01273 0.01315 -0.01736 0.01458 -0.0213 C 0.0138 -0.02917 0.01458 -0.03843 0.01211 -0.04537 C 0.00026 -0.07963 -0.02084 -0.09421 -0.04128 -0.10625 C -0.04714 -0.10972 -0.05352 -0.10833 -0.05964 -0.10926 C -0.07787 -0.08681 -0.06407 -0.10764 -0.07956 -0.06667 C -0.10365 -0.00324 -0.08737 -0.0588 -0.10274 -0.00139 C -0.10326 0.00394 -0.10521 0.00926 -0.1043 0.01435 C -0.103 0.02153 -0.09974 0.02778 -0.09636 0.03264 C -0.0875 0.04514 -0.06993 0.04398 -0.0612 0.04537 L -0.04375 0.03704 C -0.04102 0.03565 -0.03776 0.03611 -0.03568 0.03264 C -0.02162 0.00972 -0.00677 -0.01319 0.00416 -0.0412 C 0.00976 -0.05532 0.01458 -0.0706 0.02096 -0.08356 C 0.03502 -0.1125 0.04908 -0.13634 0.06875 -0.15185 C 0.07278 -0.15486 0.07734 -0.15463 0.08151 -0.15602 L 0.08632 -0.15463 C 0.10703 -0.08426 0.08151 -0.15417 0.09192 -0.10347 C 0.09283 -0.09884 0.09544 -0.09537 0.09752 -0.09213 C 0.1 -0.08843 0.10247 -0.08449 0.10546 -0.08218 C 0.11823 -0.07292 0.13007 -0.07407 0.14375 -0.07222 C 0.16953 -0.07731 0.18073 -0.07847 0.20677 -0.08796 C 0.22161 -0.09329 0.23086 -0.09884 0.24427 -0.10625 C 0.24726 -0.10532 0.25026 -0.10532 0.25312 -0.10347 C 0.25599 -0.10162 0.25833 -0.09768 0.26106 -0.09491 C 0.27682 -0.08009 0.27252 -0.0831 0.28502 -0.07662 L 0.29609 -0.0794 C 0.30247 -0.08125 0.29778 -0.08079 0.30338 -0.08079 L 0.34726 -0.1206 " pathEditMode="relative" ptsTypes="AAAAAAAAAAAAAAAAAAAAAAAAAAAAAAAAAAAAAAAAAAAAAAAAAAAAAAAAAAAAAAAAAAAAAAAAAA">
                                      <p:cBhvr>
                                        <p:cTn id="6" dur="2000" fill="hold"/>
                                        <p:tgtEl>
                                          <p:spTgt spid="1030"/>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35"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32" name="Straight Connector 136">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33" name="Rectangle 13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EEE76BD-BF4E-4453-AF21-30F8D8853590}"/>
              </a:ext>
            </a:extLst>
          </p:cNvPr>
          <p:cNvSpPr txBox="1"/>
          <p:nvPr/>
        </p:nvSpPr>
        <p:spPr>
          <a:xfrm>
            <a:off x="7879743" y="1104066"/>
            <a:ext cx="3464109" cy="314631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i="1" kern="1200" spc="100" baseline="0">
                <a:solidFill>
                  <a:schemeClr val="tx1">
                    <a:lumMod val="85000"/>
                    <a:lumOff val="15000"/>
                  </a:schemeClr>
                </a:solidFill>
                <a:latin typeface="+mj-lt"/>
                <a:ea typeface="+mj-ea"/>
                <a:cs typeface="+mj-cs"/>
              </a:rPr>
              <a:t>What can you do?</a:t>
            </a:r>
          </a:p>
        </p:txBody>
      </p:sp>
      <p:pic>
        <p:nvPicPr>
          <p:cNvPr id="1026" name="Picture 2" descr="Cybersecurity Domains Mind Map">
            <a:extLst>
              <a:ext uri="{FF2B5EF4-FFF2-40B4-BE49-F238E27FC236}">
                <a16:creationId xmlns:a16="http://schemas.microsoft.com/office/drawing/2014/main" id="{D346EAED-201E-4496-BC1E-5B9D6904BFA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78" r="1" b="1"/>
          <a:stretch/>
        </p:blipFill>
        <p:spPr bwMode="auto">
          <a:xfrm>
            <a:off x="620203" y="1665257"/>
            <a:ext cx="6329236" cy="3560203"/>
          </a:xfrm>
          <a:prstGeom prst="rect">
            <a:avLst/>
          </a:prstGeom>
          <a:noFill/>
          <a:extLst>
            <a:ext uri="{909E8E84-426E-40DD-AFC4-6F175D3DCCD1}">
              <a14:hiddenFill xmlns:a14="http://schemas.microsoft.com/office/drawing/2010/main">
                <a:solidFill>
                  <a:srgbClr val="FFFFFF"/>
                </a:solidFill>
              </a14:hiddenFill>
            </a:ext>
          </a:extLst>
        </p:spPr>
      </p:pic>
      <p:cxnSp>
        <p:nvCxnSpPr>
          <p:cNvPr id="1034" name="Straight Connector 140">
            <a:extLst>
              <a:ext uri="{FF2B5EF4-FFF2-40B4-BE49-F238E27FC236}">
                <a16:creationId xmlns:a16="http://schemas.microsoft.com/office/drawing/2014/main" id="{0552FC00-E6D3-45AF-BE3D-036814114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59460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86D86-C4DC-8983-7DC1-DDE4D78DF5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6B4AFD-86AC-440A-6709-15F0871C686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88701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PU with binary numbers and blueprint">
            <a:extLst>
              <a:ext uri="{FF2B5EF4-FFF2-40B4-BE49-F238E27FC236}">
                <a16:creationId xmlns:a16="http://schemas.microsoft.com/office/drawing/2014/main" id="{2F5FA9C0-7889-4919-89D2-0FBB70766746}"/>
              </a:ext>
            </a:extLst>
          </p:cNvPr>
          <p:cNvPicPr>
            <a:picLocks noChangeAspect="1"/>
          </p:cNvPicPr>
          <p:nvPr/>
        </p:nvPicPr>
        <p:blipFill rotWithShape="1">
          <a:blip r:embed="rId2">
            <a:duotone>
              <a:schemeClr val="bg2">
                <a:shade val="45000"/>
                <a:satMod val="135000"/>
              </a:schemeClr>
              <a:prstClr val="white"/>
            </a:duotone>
            <a:alphaModFix amt="40000"/>
          </a:blip>
          <a:srcRect/>
          <a:stretch/>
        </p:blipFill>
        <p:spPr>
          <a:xfrm>
            <a:off x="20" y="0"/>
            <a:ext cx="12191980" cy="6857990"/>
          </a:xfrm>
          <a:prstGeom prst="rect">
            <a:avLst/>
          </a:prstGeom>
        </p:spPr>
      </p:pic>
      <p:sp>
        <p:nvSpPr>
          <p:cNvPr id="16" name="Rectangle 15">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021EB-4792-461D-8796-4C36056E86A1}"/>
              </a:ext>
            </a:extLst>
          </p:cNvPr>
          <p:cNvSpPr>
            <a:spLocks noGrp="1"/>
          </p:cNvSpPr>
          <p:nvPr>
            <p:ph type="title"/>
          </p:nvPr>
        </p:nvSpPr>
        <p:spPr>
          <a:xfrm>
            <a:off x="758952" y="1201002"/>
            <a:ext cx="3831335" cy="4312829"/>
          </a:xfrm>
        </p:spPr>
        <p:txBody>
          <a:bodyPr vert="horz" lIns="91440" tIns="45720" rIns="91440" bIns="45720" rtlCol="0" anchor="t">
            <a:normAutofit/>
          </a:bodyPr>
          <a:lstStyle/>
          <a:p>
            <a:r>
              <a:rPr lang="en-US" i="1" kern="1200" spc="100" baseline="0">
                <a:solidFill>
                  <a:schemeClr val="tx1">
                    <a:lumMod val="85000"/>
                    <a:lumOff val="15000"/>
                  </a:schemeClr>
                </a:solidFill>
                <a:latin typeface="+mj-lt"/>
                <a:ea typeface="+mj-ea"/>
                <a:cs typeface="+mj-cs"/>
              </a:rPr>
              <a:t>Categories boiled down</a:t>
            </a:r>
          </a:p>
        </p:txBody>
      </p:sp>
      <p:cxnSp>
        <p:nvCxnSpPr>
          <p:cNvPr id="18" name="Straight Connector 17">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421BA39-8752-4DAE-8799-8C61431D537F}"/>
              </a:ext>
            </a:extLst>
          </p:cNvPr>
          <p:cNvSpPr>
            <a:spLocks noGrp="1"/>
          </p:cNvSpPr>
          <p:nvPr>
            <p:ph idx="1"/>
          </p:nvPr>
        </p:nvSpPr>
        <p:spPr>
          <a:xfrm>
            <a:off x="5257164" y="2281806"/>
            <a:ext cx="6197007" cy="2854521"/>
          </a:xfrm>
        </p:spPr>
        <p:txBody>
          <a:bodyPr vert="horz" lIns="91440" tIns="45720" rIns="91440" bIns="45720" rtlCol="0">
            <a:normAutofit lnSpcReduction="10000"/>
          </a:bodyPr>
          <a:lstStyle/>
          <a:p>
            <a:r>
              <a:rPr lang="en-US"/>
              <a:t>Which consist of:</a:t>
            </a:r>
          </a:p>
          <a:p>
            <a:pPr indent="-285750">
              <a:buFont typeface="Arial" panose="020B0604020202020204" pitchFamily="34" charset="0"/>
              <a:buChar char="•"/>
            </a:pPr>
            <a:r>
              <a:rPr lang="en-US"/>
              <a:t>PWN</a:t>
            </a:r>
          </a:p>
          <a:p>
            <a:pPr indent="-285750">
              <a:buFont typeface="Arial" panose="020B0604020202020204" pitchFamily="34" charset="0"/>
              <a:buChar char="•"/>
            </a:pPr>
            <a:r>
              <a:rPr lang="en-US"/>
              <a:t>RE</a:t>
            </a:r>
          </a:p>
          <a:p>
            <a:pPr indent="-285750">
              <a:buFont typeface="Arial" panose="020B0604020202020204" pitchFamily="34" charset="0"/>
              <a:buChar char="•"/>
            </a:pPr>
            <a:r>
              <a:rPr lang="en-US"/>
              <a:t>Forensics</a:t>
            </a:r>
          </a:p>
          <a:p>
            <a:pPr indent="-285750">
              <a:buFont typeface="Arial" panose="020B0604020202020204" pitchFamily="34" charset="0"/>
              <a:buChar char="•"/>
            </a:pPr>
            <a:r>
              <a:rPr lang="en-US"/>
              <a:t>Web</a:t>
            </a:r>
          </a:p>
          <a:p>
            <a:pPr indent="-285750">
              <a:buFont typeface="Arial" panose="020B0604020202020204" pitchFamily="34" charset="0"/>
              <a:buChar char="•"/>
            </a:pPr>
            <a:r>
              <a:rPr lang="en-US"/>
              <a:t>Crypto</a:t>
            </a:r>
          </a:p>
          <a:p>
            <a:pPr indent="-285750">
              <a:buFont typeface="Arial" panose="020B0604020202020204" pitchFamily="34" charset="0"/>
              <a:buChar char="•"/>
            </a:pPr>
            <a:r>
              <a:rPr lang="en-US"/>
              <a:t>Hardware</a:t>
            </a:r>
          </a:p>
        </p:txBody>
      </p:sp>
      <p:sp>
        <p:nvSpPr>
          <p:cNvPr id="20"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7" name="Content Placeholder 2">
            <a:extLst>
              <a:ext uri="{FF2B5EF4-FFF2-40B4-BE49-F238E27FC236}">
                <a16:creationId xmlns:a16="http://schemas.microsoft.com/office/drawing/2014/main" id="{8D671B9E-ECFD-4EEF-96FF-7F326E15A8BE}"/>
              </a:ext>
            </a:extLst>
          </p:cNvPr>
          <p:cNvSpPr txBox="1">
            <a:spLocks/>
          </p:cNvSpPr>
          <p:nvPr/>
        </p:nvSpPr>
        <p:spPr>
          <a:xfrm>
            <a:off x="5232992" y="1201002"/>
            <a:ext cx="6245352" cy="124601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CTF Challenges: Game like cybersecurity puzzles </a:t>
            </a:r>
          </a:p>
          <a:p>
            <a:endParaRPr lang="en-US" b="1">
              <a:solidFill>
                <a:srgbClr val="494949"/>
              </a:solidFill>
              <a:latin typeface="DDG_ProximaNova"/>
            </a:endParaRPr>
          </a:p>
        </p:txBody>
      </p:sp>
    </p:spTree>
    <p:extLst>
      <p:ext uri="{BB962C8B-B14F-4D97-AF65-F5344CB8AC3E}">
        <p14:creationId xmlns:p14="http://schemas.microsoft.com/office/powerpoint/2010/main" val="39239545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3A9D4-262F-4EAC-BBE5-6B2C76A84404}"/>
              </a:ext>
            </a:extLst>
          </p:cNvPr>
          <p:cNvSpPr>
            <a:spLocks noGrp="1"/>
          </p:cNvSpPr>
          <p:nvPr>
            <p:ph type="ctrTitle"/>
          </p:nvPr>
        </p:nvSpPr>
        <p:spPr>
          <a:xfrm>
            <a:off x="7879743" y="1104066"/>
            <a:ext cx="3464109" cy="3146318"/>
          </a:xfrm>
        </p:spPr>
        <p:txBody>
          <a:bodyPr anchor="t">
            <a:normAutofit/>
          </a:bodyPr>
          <a:lstStyle/>
          <a:p>
            <a:r>
              <a:rPr lang="en-US" sz="5400"/>
              <a:t>RE</a:t>
            </a:r>
          </a:p>
        </p:txBody>
      </p:sp>
      <p:sp>
        <p:nvSpPr>
          <p:cNvPr id="3" name="Subtitle 2">
            <a:extLst>
              <a:ext uri="{FF2B5EF4-FFF2-40B4-BE49-F238E27FC236}">
                <a16:creationId xmlns:a16="http://schemas.microsoft.com/office/drawing/2014/main" id="{56CBE4BF-2F38-4838-8971-9952E78E921C}"/>
              </a:ext>
            </a:extLst>
          </p:cNvPr>
          <p:cNvSpPr>
            <a:spLocks noGrp="1"/>
          </p:cNvSpPr>
          <p:nvPr>
            <p:ph type="subTitle" idx="1"/>
          </p:nvPr>
        </p:nvSpPr>
        <p:spPr>
          <a:xfrm>
            <a:off x="7886675" y="2025163"/>
            <a:ext cx="3457177" cy="4434360"/>
          </a:xfrm>
        </p:spPr>
        <p:txBody>
          <a:bodyPr anchor="t">
            <a:normAutofit/>
          </a:bodyPr>
          <a:lstStyle/>
          <a:p>
            <a:r>
              <a:rPr lang="en-US"/>
              <a:t>Software Reverse Engineering is a process of recovering the design, requirement specifications and functions of a product from an analysis of its code. </a:t>
            </a:r>
          </a:p>
          <a:p>
            <a:endParaRPr lang="en-US"/>
          </a:p>
          <a:p>
            <a:endParaRPr lang="en-US"/>
          </a:p>
          <a:p>
            <a:endParaRPr lang="en-US"/>
          </a:p>
          <a:p>
            <a:endParaRPr lang="en-US"/>
          </a:p>
        </p:txBody>
      </p:sp>
      <p:pic>
        <p:nvPicPr>
          <p:cNvPr id="3074" name="Picture 2" descr="9 Best Reverse Engineering Software [ Top Tools for 2021 ]">
            <a:extLst>
              <a:ext uri="{FF2B5EF4-FFF2-40B4-BE49-F238E27FC236}">
                <a16:creationId xmlns:a16="http://schemas.microsoft.com/office/drawing/2014/main" id="{96E3112B-F0D6-46EE-80A8-481759040C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3098" y="1104066"/>
            <a:ext cx="6243446" cy="4682585"/>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0552FC00-E6D3-45AF-BE3D-036814114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198654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36BAE-FF83-490A-89F5-E6F50541CE51}"/>
              </a:ext>
            </a:extLst>
          </p:cNvPr>
          <p:cNvSpPr>
            <a:spLocks noGrp="1"/>
          </p:cNvSpPr>
          <p:nvPr>
            <p:ph type="ctrTitle"/>
          </p:nvPr>
        </p:nvSpPr>
        <p:spPr>
          <a:xfrm>
            <a:off x="1078992" y="1143000"/>
            <a:ext cx="6720840" cy="1222695"/>
          </a:xfrm>
        </p:spPr>
        <p:txBody>
          <a:bodyPr/>
          <a:lstStyle/>
          <a:p>
            <a:r>
              <a:rPr lang="en-US"/>
              <a:t>PWN</a:t>
            </a:r>
          </a:p>
        </p:txBody>
      </p:sp>
      <p:sp>
        <p:nvSpPr>
          <p:cNvPr id="3" name="Subtitle 2">
            <a:extLst>
              <a:ext uri="{FF2B5EF4-FFF2-40B4-BE49-F238E27FC236}">
                <a16:creationId xmlns:a16="http://schemas.microsoft.com/office/drawing/2014/main" id="{F3DD1066-09C6-43B5-AD84-6192A3731C9E}"/>
              </a:ext>
            </a:extLst>
          </p:cNvPr>
          <p:cNvSpPr>
            <a:spLocks noGrp="1"/>
          </p:cNvSpPr>
          <p:nvPr>
            <p:ph type="subTitle" idx="1"/>
          </p:nvPr>
        </p:nvSpPr>
        <p:spPr>
          <a:xfrm>
            <a:off x="1078992" y="2365695"/>
            <a:ext cx="6720840" cy="704088"/>
          </a:xfrm>
        </p:spPr>
        <p:txBody>
          <a:bodyPr>
            <a:normAutofit lnSpcReduction="10000"/>
          </a:bodyPr>
          <a:lstStyle/>
          <a:p>
            <a:r>
              <a:rPr lang="en-US"/>
              <a:t>Exploiting memory handling to gain arbitrary control of the system.</a:t>
            </a:r>
          </a:p>
        </p:txBody>
      </p:sp>
      <p:sp>
        <p:nvSpPr>
          <p:cNvPr id="4" name="TextBox 3">
            <a:extLst>
              <a:ext uri="{FF2B5EF4-FFF2-40B4-BE49-F238E27FC236}">
                <a16:creationId xmlns:a16="http://schemas.microsoft.com/office/drawing/2014/main" id="{734DC0A9-BB1B-4EBB-9D14-E83D9DE609C4}"/>
              </a:ext>
            </a:extLst>
          </p:cNvPr>
          <p:cNvSpPr txBox="1"/>
          <p:nvPr/>
        </p:nvSpPr>
        <p:spPr>
          <a:xfrm>
            <a:off x="1064996" y="3076074"/>
            <a:ext cx="6720840" cy="369332"/>
          </a:xfrm>
          <a:prstGeom prst="rect">
            <a:avLst/>
          </a:prstGeom>
          <a:noFill/>
        </p:spPr>
        <p:txBody>
          <a:bodyPr wrap="square" rtlCol="0">
            <a:spAutoFit/>
          </a:bodyPr>
          <a:lstStyle/>
          <a:p>
            <a:r>
              <a:rPr lang="en-US"/>
              <a:t>Jobs: Research</a:t>
            </a:r>
          </a:p>
        </p:txBody>
      </p:sp>
      <p:pic>
        <p:nvPicPr>
          <p:cNvPr id="2050" name="Picture 2" descr="Join - VUSec">
            <a:extLst>
              <a:ext uri="{FF2B5EF4-FFF2-40B4-BE49-F238E27FC236}">
                <a16:creationId xmlns:a16="http://schemas.microsoft.com/office/drawing/2014/main" id="{2ABD8D81-557A-4A9B-AA0F-328CE2AB5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629" y="4292478"/>
            <a:ext cx="1412281" cy="14122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0021A-76BD-48A9-96F0-2C20FCD84D60}"/>
              </a:ext>
            </a:extLst>
          </p:cNvPr>
          <p:cNvSpPr txBox="1"/>
          <p:nvPr/>
        </p:nvSpPr>
        <p:spPr>
          <a:xfrm>
            <a:off x="1064996" y="5855002"/>
            <a:ext cx="1645546" cy="646331"/>
          </a:xfrm>
          <a:prstGeom prst="rect">
            <a:avLst/>
          </a:prstGeom>
          <a:noFill/>
        </p:spPr>
        <p:txBody>
          <a:bodyPr wrap="square" rtlCol="0">
            <a:spAutoFit/>
          </a:bodyPr>
          <a:lstStyle/>
          <a:p>
            <a:pPr algn="ctr"/>
            <a:r>
              <a:rPr lang="en-US"/>
              <a:t>VU Sec</a:t>
            </a:r>
          </a:p>
          <a:p>
            <a:pPr algn="ctr"/>
            <a:r>
              <a:rPr lang="en-US"/>
              <a:t>(terrace guy) </a:t>
            </a:r>
          </a:p>
        </p:txBody>
      </p:sp>
      <p:pic>
        <p:nvPicPr>
          <p:cNvPr id="2052" name="Picture 4" descr="Buffer Overflows — 0x01. Understanding what a buffer ...">
            <a:extLst>
              <a:ext uri="{FF2B5EF4-FFF2-40B4-BE49-F238E27FC236}">
                <a16:creationId xmlns:a16="http://schemas.microsoft.com/office/drawing/2014/main" id="{8D230E0F-24A5-42E1-AD15-8250D9608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672" y="3260740"/>
            <a:ext cx="5761055" cy="324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88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 Top 15 grootste hacking-aanvallen">
            <a:extLst>
              <a:ext uri="{FF2B5EF4-FFF2-40B4-BE49-F238E27FC236}">
                <a16:creationId xmlns:a16="http://schemas.microsoft.com/office/drawing/2014/main" id="{988B11DD-76A2-4696-A4A3-45CEB444AA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111"/>
          <a:stretch/>
        </p:blipFill>
        <p:spPr bwMode="auto">
          <a:xfrm>
            <a:off x="-1" y="1"/>
            <a:ext cx="12191998" cy="6857999"/>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2393636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9"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41" name="Rectangle 14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075F29-0084-46E6-810A-C98C146F95B3}"/>
              </a:ext>
            </a:extLst>
          </p:cNvPr>
          <p:cNvSpPr>
            <a:spLocks noGrp="1"/>
          </p:cNvSpPr>
          <p:nvPr>
            <p:ph type="ctrTitle"/>
          </p:nvPr>
        </p:nvSpPr>
        <p:spPr>
          <a:xfrm>
            <a:off x="758952" y="758951"/>
            <a:ext cx="4782039" cy="1980774"/>
          </a:xfrm>
        </p:spPr>
        <p:txBody>
          <a:bodyPr vert="horz" lIns="91440" tIns="45720" rIns="91440" bIns="45720" rtlCol="0" anchor="ctr">
            <a:normAutofit/>
          </a:bodyPr>
          <a:lstStyle/>
          <a:p>
            <a:r>
              <a:rPr lang="en-US" sz="6000" i="1" kern="1200" spc="100" baseline="0">
                <a:solidFill>
                  <a:schemeClr val="tx1">
                    <a:lumMod val="85000"/>
                    <a:lumOff val="15000"/>
                  </a:schemeClr>
                </a:solidFill>
                <a:latin typeface="+mj-lt"/>
                <a:ea typeface="+mj-ea"/>
                <a:cs typeface="+mj-cs"/>
              </a:rPr>
              <a:t>Forensics</a:t>
            </a:r>
          </a:p>
        </p:txBody>
      </p:sp>
      <p:pic>
        <p:nvPicPr>
          <p:cNvPr id="4102" name="Picture 6" descr="Volatility Framework - Advanced Memory Forensics Framework ...">
            <a:extLst>
              <a:ext uri="{FF2B5EF4-FFF2-40B4-BE49-F238E27FC236}">
                <a16:creationId xmlns:a16="http://schemas.microsoft.com/office/drawing/2014/main" id="{E3B63E75-6AF4-49C6-89B4-7E07E03188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071"/>
          <a:stretch/>
        </p:blipFill>
        <p:spPr bwMode="auto">
          <a:xfrm>
            <a:off x="6089904" y="1"/>
            <a:ext cx="6095998" cy="2954298"/>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6833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41C09AFB-FDD7-43F4-ADFE-6E1551A922EF}"/>
              </a:ext>
            </a:extLst>
          </p:cNvPr>
          <p:cNvSpPr>
            <a:spLocks noGrp="1"/>
          </p:cNvSpPr>
          <p:nvPr>
            <p:ph type="subTitle" idx="1"/>
          </p:nvPr>
        </p:nvSpPr>
        <p:spPr>
          <a:xfrm>
            <a:off x="758826" y="3196931"/>
            <a:ext cx="4782166" cy="2585158"/>
          </a:xfrm>
        </p:spPr>
        <p:txBody>
          <a:bodyPr vert="horz" lIns="91440" tIns="45720" rIns="91440" bIns="45720" rtlCol="0">
            <a:normAutofit/>
          </a:bodyPr>
          <a:lstStyle/>
          <a:p>
            <a:pPr marL="182880"/>
            <a:r>
              <a:rPr lang="en-US" sz="1700"/>
              <a:t>Dead box/live response</a:t>
            </a:r>
          </a:p>
          <a:p>
            <a:pPr marL="182880"/>
            <a:endParaRPr lang="en-US" sz="1700"/>
          </a:p>
          <a:p>
            <a:pPr marL="182880"/>
            <a:r>
              <a:rPr lang="en-US" sz="1700"/>
              <a:t>Jobs:</a:t>
            </a:r>
          </a:p>
          <a:p>
            <a:pPr marL="182880" indent="-342900">
              <a:buFont typeface="Arial" panose="020B0604020202020204" pitchFamily="34" charset="0"/>
              <a:buChar char="•"/>
            </a:pPr>
            <a:r>
              <a:rPr lang="en-US" sz="1700"/>
              <a:t>Incident Response</a:t>
            </a:r>
          </a:p>
          <a:p>
            <a:pPr marL="182880" indent="-342900">
              <a:buFont typeface="Arial" panose="020B0604020202020204" pitchFamily="34" charset="0"/>
              <a:buChar char="•"/>
            </a:pPr>
            <a:r>
              <a:rPr lang="en-US" sz="1700"/>
              <a:t>Investigator</a:t>
            </a:r>
          </a:p>
          <a:p>
            <a:pPr marL="182880" indent="-342900">
              <a:buFont typeface="Arial" panose="020B0604020202020204" pitchFamily="34" charset="0"/>
              <a:buChar char="•"/>
            </a:pPr>
            <a:r>
              <a:rPr lang="en-US" sz="1700"/>
              <a:t>Malware analyst </a:t>
            </a:r>
          </a:p>
          <a:p>
            <a:pPr marL="182880" indent="-342900">
              <a:buFont typeface="Arial" panose="020B0604020202020204" pitchFamily="34" charset="0"/>
              <a:buChar char="•"/>
            </a:pPr>
            <a:r>
              <a:rPr lang="en-US" sz="1700"/>
              <a:t>Private Investigator</a:t>
            </a:r>
          </a:p>
          <a:p>
            <a:pPr marL="182880" indent="-342900">
              <a:buFont typeface="Arial" panose="020B0604020202020204" pitchFamily="34" charset="0"/>
              <a:buChar char="•"/>
            </a:pPr>
            <a:endParaRPr lang="en-US" sz="1700"/>
          </a:p>
          <a:p>
            <a:pPr marL="182880"/>
            <a:endParaRPr lang="en-US" sz="1700"/>
          </a:p>
          <a:p>
            <a:pPr marL="182880" indent="-342900">
              <a:buFont typeface="Arial" panose="020B0604020202020204" pitchFamily="34" charset="0"/>
              <a:buChar char="•"/>
            </a:pPr>
            <a:endParaRPr lang="en-US" sz="1700"/>
          </a:p>
          <a:p>
            <a:pPr marL="182880"/>
            <a:endParaRPr lang="en-US" sz="1700"/>
          </a:p>
        </p:txBody>
      </p:sp>
      <p:pic>
        <p:nvPicPr>
          <p:cNvPr id="4098" name="Picture 2" descr="autopsy-open-source-forensic-tools-full-2017-09-12-17-41 ...">
            <a:extLst>
              <a:ext uri="{FF2B5EF4-FFF2-40B4-BE49-F238E27FC236}">
                <a16:creationId xmlns:a16="http://schemas.microsoft.com/office/drawing/2014/main" id="{F16AA445-895E-40BC-9335-0267DEF51F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844" b="-1"/>
          <a:stretch/>
        </p:blipFill>
        <p:spPr bwMode="auto">
          <a:xfrm>
            <a:off x="6096000" y="2954300"/>
            <a:ext cx="6095998" cy="3903699"/>
          </a:xfrm>
          <a:prstGeom prst="rect">
            <a:avLst/>
          </a:prstGeom>
          <a:noFill/>
          <a:extLst>
            <a:ext uri="{909E8E84-426E-40DD-AFC4-6F175D3DCCD1}">
              <a14:hiddenFill xmlns:a14="http://schemas.microsoft.com/office/drawing/2010/main">
                <a:solidFill>
                  <a:srgbClr val="FFFFFF"/>
                </a:solidFill>
              </a14:hiddenFill>
            </a:ext>
          </a:extLst>
        </p:spPr>
      </p:pic>
      <p:sp>
        <p:nvSpPr>
          <p:cNvPr id="14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370247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2"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84" name="Rectangle 8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80B95-82E1-4459-A548-45E4BF27694A}"/>
              </a:ext>
            </a:extLst>
          </p:cNvPr>
          <p:cNvSpPr>
            <a:spLocks noGrp="1"/>
          </p:cNvSpPr>
          <p:nvPr>
            <p:ph type="ctrTitle"/>
          </p:nvPr>
        </p:nvSpPr>
        <p:spPr>
          <a:xfrm>
            <a:off x="7885744" y="691762"/>
            <a:ext cx="3541205" cy="1706649"/>
          </a:xfrm>
        </p:spPr>
        <p:txBody>
          <a:bodyPr vert="horz" lIns="91440" tIns="45720" rIns="91440" bIns="45720" rtlCol="0" anchor="ctr">
            <a:normAutofit/>
          </a:bodyPr>
          <a:lstStyle/>
          <a:p>
            <a:r>
              <a:rPr lang="en-US" sz="4800" i="1" kern="1200" spc="100" baseline="0">
                <a:solidFill>
                  <a:schemeClr val="tx1">
                    <a:lumMod val="85000"/>
                    <a:lumOff val="15000"/>
                  </a:schemeClr>
                </a:solidFill>
                <a:latin typeface="+mj-lt"/>
                <a:ea typeface="+mj-ea"/>
                <a:cs typeface="+mj-cs"/>
              </a:rPr>
              <a:t>Web</a:t>
            </a:r>
          </a:p>
        </p:txBody>
      </p:sp>
      <p:pic>
        <p:nvPicPr>
          <p:cNvPr id="4" name="Picture 4">
            <a:extLst>
              <a:ext uri="{FF2B5EF4-FFF2-40B4-BE49-F238E27FC236}">
                <a16:creationId xmlns:a16="http://schemas.microsoft.com/office/drawing/2014/main" id="{DB14E4CC-1820-4436-ABA5-E77CC058A5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8953" y="1037631"/>
            <a:ext cx="6301805" cy="4395508"/>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Connector 85">
            <a:extLst>
              <a:ext uri="{FF2B5EF4-FFF2-40B4-BE49-F238E27FC236}">
                <a16:creationId xmlns:a16="http://schemas.microsoft.com/office/drawing/2014/main" id="{61A0812C-8DCE-4CA2-904B-A5A5C12CA4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005840"/>
            <a:ext cx="0" cy="5852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885C8961-7D1B-4488-A28C-799BFF69BCAD}"/>
              </a:ext>
            </a:extLst>
          </p:cNvPr>
          <p:cNvSpPr>
            <a:spLocks noGrp="1"/>
          </p:cNvSpPr>
          <p:nvPr>
            <p:ph type="subTitle" idx="1"/>
          </p:nvPr>
        </p:nvSpPr>
        <p:spPr>
          <a:xfrm>
            <a:off x="7888666" y="1875453"/>
            <a:ext cx="3541205" cy="3906637"/>
          </a:xfrm>
        </p:spPr>
        <p:txBody>
          <a:bodyPr vert="horz" lIns="91440" tIns="45720" rIns="91440" bIns="45720" rtlCol="0">
            <a:normAutofit/>
          </a:bodyPr>
          <a:lstStyle/>
          <a:p>
            <a:pPr marL="182880">
              <a:lnSpc>
                <a:spcPct val="110000"/>
              </a:lnSpc>
            </a:pPr>
            <a:r>
              <a:rPr lang="en-US"/>
              <a:t>Attempt to exploit logic errors on the back end.</a:t>
            </a:r>
          </a:p>
          <a:p>
            <a:pPr marL="182880">
              <a:lnSpc>
                <a:spcPct val="110000"/>
              </a:lnSpc>
            </a:pPr>
            <a:endParaRPr lang="en-US"/>
          </a:p>
          <a:p>
            <a:pPr marL="182880">
              <a:lnSpc>
                <a:spcPct val="110000"/>
              </a:lnSpc>
            </a:pPr>
            <a:r>
              <a:rPr lang="en-US"/>
              <a:t>Most common category</a:t>
            </a:r>
          </a:p>
          <a:p>
            <a:pPr marL="182880">
              <a:lnSpc>
                <a:spcPct val="110000"/>
              </a:lnSpc>
            </a:pPr>
            <a:endParaRPr lang="en-US"/>
          </a:p>
          <a:p>
            <a:pPr marL="182880">
              <a:lnSpc>
                <a:spcPct val="110000"/>
              </a:lnSpc>
            </a:pPr>
            <a:r>
              <a:rPr lang="en-US"/>
              <a:t>Jobs:</a:t>
            </a:r>
          </a:p>
          <a:p>
            <a:pPr marL="182880" indent="-342900">
              <a:lnSpc>
                <a:spcPct val="110000"/>
              </a:lnSpc>
              <a:buFont typeface="Arial" panose="020B0604020202020204" pitchFamily="34" charset="0"/>
              <a:buChar char="•"/>
            </a:pPr>
            <a:r>
              <a:rPr lang="en-US" err="1"/>
              <a:t>Pentester</a:t>
            </a:r>
            <a:endParaRPr lang="en-US"/>
          </a:p>
          <a:p>
            <a:pPr marL="182880" indent="-342900">
              <a:lnSpc>
                <a:spcPct val="110000"/>
              </a:lnSpc>
              <a:buFont typeface="Arial" panose="020B0604020202020204" pitchFamily="34" charset="0"/>
              <a:buChar char="•"/>
            </a:pPr>
            <a:r>
              <a:rPr lang="en-US"/>
              <a:t>Code auditing </a:t>
            </a:r>
          </a:p>
          <a:p>
            <a:pPr marL="182880">
              <a:lnSpc>
                <a:spcPct val="110000"/>
              </a:lnSpc>
            </a:pPr>
            <a:endParaRPr lang="en-US"/>
          </a:p>
          <a:p>
            <a:pPr marL="182880">
              <a:lnSpc>
                <a:spcPct val="110000"/>
              </a:lnSpc>
            </a:pPr>
            <a:endParaRPr lang="en-US"/>
          </a:p>
        </p:txBody>
      </p:sp>
      <p:sp>
        <p:nvSpPr>
          <p:cNvPr id="8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578288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1" name="Rectangle 1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F9A08-8A2C-4349-AA0D-C885AFBDD7C4}"/>
              </a:ext>
            </a:extLst>
          </p:cNvPr>
          <p:cNvSpPr>
            <a:spLocks noGrp="1"/>
          </p:cNvSpPr>
          <p:nvPr>
            <p:ph type="ctrTitle"/>
          </p:nvPr>
        </p:nvSpPr>
        <p:spPr>
          <a:xfrm>
            <a:off x="758952" y="758951"/>
            <a:ext cx="4782039" cy="1966747"/>
          </a:xfrm>
        </p:spPr>
        <p:txBody>
          <a:bodyPr vert="horz" lIns="91440" tIns="45720" rIns="91440" bIns="45720" rtlCol="0" anchor="ctr">
            <a:normAutofit/>
          </a:bodyPr>
          <a:lstStyle/>
          <a:p>
            <a:r>
              <a:rPr lang="en-US" sz="6000" i="1" kern="1200" spc="100" baseline="0">
                <a:solidFill>
                  <a:schemeClr val="tx1">
                    <a:lumMod val="85000"/>
                    <a:lumOff val="15000"/>
                  </a:schemeClr>
                </a:solidFill>
                <a:latin typeface="+mj-lt"/>
                <a:ea typeface="+mj-ea"/>
                <a:cs typeface="+mj-cs"/>
              </a:rPr>
              <a:t>Crypto</a:t>
            </a:r>
          </a:p>
        </p:txBody>
      </p:sp>
      <p:cxnSp>
        <p:nvCxnSpPr>
          <p:cNvPr id="13" name="Straight Connector 12">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22ABD9D-3C7A-41F7-8996-F1AD21B6983B}"/>
              </a:ext>
            </a:extLst>
          </p:cNvPr>
          <p:cNvSpPr>
            <a:spLocks noGrp="1"/>
          </p:cNvSpPr>
          <p:nvPr>
            <p:ph type="subTitle" idx="1"/>
          </p:nvPr>
        </p:nvSpPr>
        <p:spPr>
          <a:xfrm>
            <a:off x="758826" y="3161684"/>
            <a:ext cx="4782166" cy="2620405"/>
          </a:xfrm>
        </p:spPr>
        <p:txBody>
          <a:bodyPr vert="horz" lIns="91440" tIns="45720" rIns="91440" bIns="45720" rtlCol="0">
            <a:normAutofit/>
          </a:bodyPr>
          <a:lstStyle/>
          <a:p>
            <a:pPr marL="182880"/>
            <a:r>
              <a:rPr lang="en-US" sz="1400"/>
              <a:t>Cryptography is about protecting data with the use of code in order to prevent third parties or the public from reading private messages. It has numerous aspects in information security such as data confidentiality, data integrity or authentication.</a:t>
            </a:r>
          </a:p>
          <a:p>
            <a:pPr marL="182880"/>
            <a:endParaRPr lang="en-US" sz="1400"/>
          </a:p>
          <a:p>
            <a:pPr marL="182880"/>
            <a:r>
              <a:rPr lang="en-US" sz="1400"/>
              <a:t>Jobs:</a:t>
            </a:r>
          </a:p>
          <a:p>
            <a:pPr marL="182880" indent="-342900">
              <a:buFont typeface="Arial" panose="020B0604020202020204" pitchFamily="34" charset="0"/>
              <a:buChar char="•"/>
            </a:pPr>
            <a:r>
              <a:rPr lang="en-US" sz="1400"/>
              <a:t>Research</a:t>
            </a:r>
          </a:p>
          <a:p>
            <a:pPr marL="182880" indent="-342900">
              <a:buFont typeface="Arial" panose="020B0604020202020204" pitchFamily="34" charset="0"/>
              <a:buChar char="•"/>
            </a:pPr>
            <a:r>
              <a:rPr lang="en-US" sz="1400"/>
              <a:t>Compliance</a:t>
            </a:r>
          </a:p>
          <a:p>
            <a:pPr marL="182880"/>
            <a:endParaRPr lang="en-US" sz="1400"/>
          </a:p>
          <a:p>
            <a:pPr marL="182880"/>
            <a:endParaRPr lang="en-US" sz="1400"/>
          </a:p>
          <a:p>
            <a:pPr marL="182880"/>
            <a:endParaRPr lang="en-US" sz="1400"/>
          </a:p>
        </p:txBody>
      </p:sp>
      <p:pic>
        <p:nvPicPr>
          <p:cNvPr id="5" name="Picture 4" descr="Programmation de données sur un moniteur d’ordinateur">
            <a:extLst>
              <a:ext uri="{FF2B5EF4-FFF2-40B4-BE49-F238E27FC236}">
                <a16:creationId xmlns:a16="http://schemas.microsoft.com/office/drawing/2014/main" id="{A483B735-8D67-4900-A7F7-17D2D95ADF1E}"/>
              </a:ext>
            </a:extLst>
          </p:cNvPr>
          <p:cNvPicPr>
            <a:picLocks noChangeAspect="1"/>
          </p:cNvPicPr>
          <p:nvPr/>
        </p:nvPicPr>
        <p:blipFill rotWithShape="1">
          <a:blip r:embed="rId2"/>
          <a:srcRect l="25305" r="15360" b="-1"/>
          <a:stretch/>
        </p:blipFill>
        <p:spPr>
          <a:xfrm>
            <a:off x="6096000" y="10"/>
            <a:ext cx="6095998" cy="6857990"/>
          </a:xfrm>
          <a:prstGeom prst="rect">
            <a:avLst/>
          </a:prstGeom>
        </p:spPr>
      </p:pic>
      <p:sp>
        <p:nvSpPr>
          <p:cNvPr id="1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03728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1" name="Rectangle 1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F9A08-8A2C-4349-AA0D-C885AFBDD7C4}"/>
              </a:ext>
            </a:extLst>
          </p:cNvPr>
          <p:cNvSpPr>
            <a:spLocks noGrp="1"/>
          </p:cNvSpPr>
          <p:nvPr>
            <p:ph type="ctrTitle"/>
          </p:nvPr>
        </p:nvSpPr>
        <p:spPr>
          <a:xfrm>
            <a:off x="657536" y="-205594"/>
            <a:ext cx="4782039" cy="1966747"/>
          </a:xfrm>
        </p:spPr>
        <p:txBody>
          <a:bodyPr vert="horz" lIns="91440" tIns="45720" rIns="91440" bIns="45720" rtlCol="0" anchor="ctr">
            <a:normAutofit/>
          </a:bodyPr>
          <a:lstStyle/>
          <a:p>
            <a:r>
              <a:rPr lang="en-US" sz="6000"/>
              <a:t>Hardware</a:t>
            </a:r>
            <a:endParaRPr lang="en-US" sz="6000" i="1" kern="1200" spc="100" baseline="0">
              <a:solidFill>
                <a:schemeClr val="tx1">
                  <a:lumMod val="85000"/>
                  <a:lumOff val="15000"/>
                </a:schemeClr>
              </a:solidFill>
              <a:latin typeface="+mj-lt"/>
              <a:ea typeface="+mj-ea"/>
              <a:cs typeface="+mj-cs"/>
            </a:endParaRPr>
          </a:p>
        </p:txBody>
      </p:sp>
      <p:cxnSp>
        <p:nvCxnSpPr>
          <p:cNvPr id="13" name="Straight Connector 12">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8196" name="Picture 4">
            <a:extLst>
              <a:ext uri="{FF2B5EF4-FFF2-40B4-BE49-F238E27FC236}">
                <a16:creationId xmlns:a16="http://schemas.microsoft.com/office/drawing/2014/main" id="{98626537-3EF8-7FEC-6038-3F924C9DA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703" y="1761153"/>
            <a:ext cx="6743700" cy="379095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2855502A-CAF1-B5A3-2DDD-10E2AE087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21" y="1533944"/>
            <a:ext cx="6698152" cy="449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72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E54B89-2EC1-3D58-9401-66221228BBDF}"/>
              </a:ext>
            </a:extLst>
          </p:cNvPr>
          <p:cNvSpPr txBox="1"/>
          <p:nvPr/>
        </p:nvSpPr>
        <p:spPr>
          <a:xfrm>
            <a:off x="810491" y="394855"/>
            <a:ext cx="9403773" cy="369332"/>
          </a:xfrm>
          <a:prstGeom prst="rect">
            <a:avLst/>
          </a:prstGeom>
          <a:noFill/>
        </p:spPr>
        <p:txBody>
          <a:bodyPr wrap="square" rtlCol="0">
            <a:spAutoFit/>
          </a:bodyPr>
          <a:lstStyle/>
          <a:p>
            <a:r>
              <a:rPr lang="en-US"/>
              <a:t>Drone </a:t>
            </a:r>
            <a:endParaRPr lang="LID4096"/>
          </a:p>
        </p:txBody>
      </p:sp>
      <p:pic>
        <p:nvPicPr>
          <p:cNvPr id="2050" name="Picture 2" descr="Museum - Free buildings icons">
            <a:extLst>
              <a:ext uri="{FF2B5EF4-FFF2-40B4-BE49-F238E27FC236}">
                <a16:creationId xmlns:a16="http://schemas.microsoft.com/office/drawing/2014/main" id="{64785716-5A37-266C-E072-DCBCEC10E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91" y="132310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8FA3374-737F-73B1-DD7D-6F18862BB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474" y="3085672"/>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the difference Between and a Terrace &amp; a Balcony">
            <a:extLst>
              <a:ext uri="{FF2B5EF4-FFF2-40B4-BE49-F238E27FC236}">
                <a16:creationId xmlns:a16="http://schemas.microsoft.com/office/drawing/2014/main" id="{8EAEF1A5-ED55-0351-0354-2A751B2BC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00000">
            <a:off x="7314787" y="3411903"/>
            <a:ext cx="2277528" cy="151835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a:extLst>
              <a:ext uri="{FF2B5EF4-FFF2-40B4-BE49-F238E27FC236}">
                <a16:creationId xmlns:a16="http://schemas.microsoft.com/office/drawing/2014/main" id="{89957250-D49C-FDF1-7242-4E4141106852}"/>
              </a:ext>
            </a:extLst>
          </p:cNvPr>
          <p:cNvSpPr>
            <a:spLocks noChangeAspect="1" noChangeArrowheads="1"/>
          </p:cNvSpPr>
          <p:nvPr/>
        </p:nvSpPr>
        <p:spPr bwMode="auto">
          <a:xfrm>
            <a:off x="5943599" y="3276599"/>
            <a:ext cx="2416629" cy="24166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4" name="AutoShape 12">
            <a:extLst>
              <a:ext uri="{FF2B5EF4-FFF2-40B4-BE49-F238E27FC236}">
                <a16:creationId xmlns:a16="http://schemas.microsoft.com/office/drawing/2014/main" id="{3C74B932-52EE-264C-B600-0058171EECDB}"/>
              </a:ext>
            </a:extLst>
          </p:cNvPr>
          <p:cNvSpPr>
            <a:spLocks noChangeAspect="1" noChangeArrowheads="1"/>
          </p:cNvSpPr>
          <p:nvPr/>
        </p:nvSpPr>
        <p:spPr bwMode="auto">
          <a:xfrm>
            <a:off x="5943600" y="3276600"/>
            <a:ext cx="2064374" cy="20643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2062" name="Picture 14" descr="[webp-to-png output image]">
            <a:extLst>
              <a:ext uri="{FF2B5EF4-FFF2-40B4-BE49-F238E27FC236}">
                <a16:creationId xmlns:a16="http://schemas.microsoft.com/office/drawing/2014/main" id="{A73C58DE-FE65-102F-FACD-882CB03D7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48771" y="3143037"/>
            <a:ext cx="1800225"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2A4103-23C3-3122-564A-DE83D77C9A1B}"/>
              </a:ext>
            </a:extLst>
          </p:cNvPr>
          <p:cNvSpPr txBox="1"/>
          <p:nvPr/>
        </p:nvSpPr>
        <p:spPr>
          <a:xfrm>
            <a:off x="2088573" y="2912204"/>
            <a:ext cx="2817200" cy="461665"/>
          </a:xfrm>
          <a:prstGeom prst="rect">
            <a:avLst/>
          </a:prstGeom>
          <a:noFill/>
        </p:spPr>
        <p:txBody>
          <a:bodyPr wrap="square" rtlCol="0">
            <a:spAutoFit/>
          </a:bodyPr>
          <a:lstStyle/>
          <a:p>
            <a:r>
              <a:rPr lang="en-US" sz="2400">
                <a:highlight>
                  <a:srgbClr val="C0C0C0"/>
                </a:highlight>
              </a:rPr>
              <a:t>TERRACES</a:t>
            </a:r>
            <a:endParaRPr lang="LID4096" sz="2400">
              <a:highlight>
                <a:srgbClr val="C0C0C0"/>
              </a:highlight>
            </a:endParaRPr>
          </a:p>
        </p:txBody>
      </p:sp>
    </p:spTree>
    <p:extLst>
      <p:ext uri="{BB962C8B-B14F-4D97-AF65-F5344CB8AC3E}">
        <p14:creationId xmlns:p14="http://schemas.microsoft.com/office/powerpoint/2010/main" val="1332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74 Desert Airfield Stock Photos, Pictures &amp; Royalty-Free Images - iStock">
            <a:extLst>
              <a:ext uri="{FF2B5EF4-FFF2-40B4-BE49-F238E27FC236}">
                <a16:creationId xmlns:a16="http://schemas.microsoft.com/office/drawing/2014/main" id="{D2165C2F-C564-470F-24CF-EA1FD8488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31" y="676745"/>
            <a:ext cx="8003093" cy="53223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pgrades to Killer Drone Could Make It Fly for 2 Days Straight | WIRED">
            <a:extLst>
              <a:ext uri="{FF2B5EF4-FFF2-40B4-BE49-F238E27FC236}">
                <a16:creationId xmlns:a16="http://schemas.microsoft.com/office/drawing/2014/main" id="{6F34C022-C888-2BFA-76B7-1CFACEC8A2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16012">
            <a:off x="377231" y="1169197"/>
            <a:ext cx="4400986" cy="3112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06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707 0.01204 L -0.0707 0.01204 L -0.00417 0.00926 C 0.01901 0.00903 0.04258 0.0169 0.06549 0.01065 C 0.08711 0.00463 0.10651 -0.01666 0.12747 -0.02754 C 0.14167 -0.03495 0.15664 -0.03773 0.17109 -0.04375 C 0.19049 -0.05208 0.1914 -0.05717 0.20859 -0.06157 C 0.21263 -0.0625 0.2168 -0.06226 0.22083 -0.06296 C 0.25143 -0.06736 0.22174 -0.06458 0.25911 -0.06689 C 0.26836 -0.07314 0.28268 -0.08356 0.29271 -0.08726 C 0.30898 -0.09351 0.35521 -0.10416 0.36627 -0.10648 C 0.44401 -0.12245 0.43034 -0.11967 0.49479 -0.12685 C 0.49453 -0.12546 0.49479 -0.12338 0.49401 -0.12268 C 0.49271 -0.12129 0.48815 -0.1199 0.48945 -0.12129 C 0.53607 -0.175 0.58151 -0.23194 0.63034 -0.27916 C 0.69674 -0.34351 0.72786 -0.36273 0.78333 -0.39861 C 0.78385 -0.40046 0.78398 -0.40277 0.78489 -0.40416 C 0.80117 -0.42916 0.80833 -0.43264 0.83086 -0.44907 C 0.83294 -0.45069 0.83776 -0.45185 0.83776 -0.45185 " pathEditMode="relative" ptsTypes="AAAAAAAAAAAAAAAAAAA">
                                      <p:cBhvr>
                                        <p:cTn id="6" dur="2000" fill="hold"/>
                                        <p:tgtEl>
                                          <p:spTgt spid="307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useum - Free buildings icons">
            <a:extLst>
              <a:ext uri="{FF2B5EF4-FFF2-40B4-BE49-F238E27FC236}">
                <a16:creationId xmlns:a16="http://schemas.microsoft.com/office/drawing/2014/main" id="{004E70BA-6CF3-BF8D-4FA4-A91598152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91" y="132310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webp-to-png output image]">
            <a:extLst>
              <a:ext uri="{FF2B5EF4-FFF2-40B4-BE49-F238E27FC236}">
                <a16:creationId xmlns:a16="http://schemas.microsoft.com/office/drawing/2014/main" id="{4220E649-9647-7D04-2F05-25F8A984B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48771" y="3143037"/>
            <a:ext cx="1800225"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1D320-FB88-AED2-9491-1C49CB311B36}"/>
              </a:ext>
            </a:extLst>
          </p:cNvPr>
          <p:cNvSpPr txBox="1"/>
          <p:nvPr/>
        </p:nvSpPr>
        <p:spPr>
          <a:xfrm>
            <a:off x="2088573" y="2912204"/>
            <a:ext cx="2817200" cy="461665"/>
          </a:xfrm>
          <a:prstGeom prst="rect">
            <a:avLst/>
          </a:prstGeom>
          <a:noFill/>
        </p:spPr>
        <p:txBody>
          <a:bodyPr wrap="square" rtlCol="0">
            <a:spAutoFit/>
          </a:bodyPr>
          <a:lstStyle/>
          <a:p>
            <a:r>
              <a:rPr lang="en-US" sz="2400">
                <a:highlight>
                  <a:srgbClr val="C0C0C0"/>
                </a:highlight>
              </a:rPr>
              <a:t>TERRACES</a:t>
            </a:r>
            <a:endParaRPr lang="LID4096" sz="2400">
              <a:highlight>
                <a:srgbClr val="C0C0C0"/>
              </a:highlight>
            </a:endParaRPr>
          </a:p>
        </p:txBody>
      </p:sp>
      <p:pic>
        <p:nvPicPr>
          <p:cNvPr id="5" name="Picture 4" descr="Upgrades to Killer Drone Could Make It Fly for 2 Days Straight | WIRED">
            <a:extLst>
              <a:ext uri="{FF2B5EF4-FFF2-40B4-BE49-F238E27FC236}">
                <a16:creationId xmlns:a16="http://schemas.microsoft.com/office/drawing/2014/main" id="{FD001F81-83CA-4CF0-E74D-9E34BCF339C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16012">
            <a:off x="7189873" y="-478732"/>
            <a:ext cx="4400986" cy="311217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Tablet with solid fill">
            <a:extLst>
              <a:ext uri="{FF2B5EF4-FFF2-40B4-BE49-F238E27FC236}">
                <a16:creationId xmlns:a16="http://schemas.microsoft.com/office/drawing/2014/main" id="{62488C75-97DC-9C09-5BF1-6C8498AF96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803515">
            <a:off x="3683756" y="4157047"/>
            <a:ext cx="1912793" cy="1912793"/>
          </a:xfrm>
          <a:prstGeom prst="rect">
            <a:avLst/>
          </a:prstGeom>
        </p:spPr>
      </p:pic>
      <p:pic>
        <p:nvPicPr>
          <p:cNvPr id="9" name="Graphic 8" descr="Wi-Fi with solid fill">
            <a:extLst>
              <a:ext uri="{FF2B5EF4-FFF2-40B4-BE49-F238E27FC236}">
                <a16:creationId xmlns:a16="http://schemas.microsoft.com/office/drawing/2014/main" id="{9BB59C5E-F0B9-F708-1340-7243C9E84D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95451">
            <a:off x="4751320" y="3708790"/>
            <a:ext cx="1352725" cy="1352725"/>
          </a:xfrm>
          <a:prstGeom prst="rect">
            <a:avLst/>
          </a:prstGeom>
        </p:spPr>
      </p:pic>
    </p:spTree>
    <p:extLst>
      <p:ext uri="{BB962C8B-B14F-4D97-AF65-F5344CB8AC3E}">
        <p14:creationId xmlns:p14="http://schemas.microsoft.com/office/powerpoint/2010/main" val="2598623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What is the difference Between and a Terrace &amp; a Balcony">
            <a:extLst>
              <a:ext uri="{FF2B5EF4-FFF2-40B4-BE49-F238E27FC236}">
                <a16:creationId xmlns:a16="http://schemas.microsoft.com/office/drawing/2014/main" id="{063ED59D-BB05-14C3-1A4C-E3A93AA1A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00000">
            <a:off x="9838546" y="3181070"/>
            <a:ext cx="2277528" cy="1518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useum - Free buildings icons">
            <a:extLst>
              <a:ext uri="{FF2B5EF4-FFF2-40B4-BE49-F238E27FC236}">
                <a16:creationId xmlns:a16="http://schemas.microsoft.com/office/drawing/2014/main" id="{004E70BA-6CF3-BF8D-4FA4-A91598152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91" y="132310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webp-to-png output image]">
            <a:extLst>
              <a:ext uri="{FF2B5EF4-FFF2-40B4-BE49-F238E27FC236}">
                <a16:creationId xmlns:a16="http://schemas.microsoft.com/office/drawing/2014/main" id="{4220E649-9647-7D04-2F05-25F8A984BD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248771" y="3143037"/>
            <a:ext cx="1800225"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1D320-FB88-AED2-9491-1C49CB311B36}"/>
              </a:ext>
            </a:extLst>
          </p:cNvPr>
          <p:cNvSpPr txBox="1"/>
          <p:nvPr/>
        </p:nvSpPr>
        <p:spPr>
          <a:xfrm>
            <a:off x="2088573" y="2912204"/>
            <a:ext cx="2817200" cy="461665"/>
          </a:xfrm>
          <a:prstGeom prst="rect">
            <a:avLst/>
          </a:prstGeom>
          <a:noFill/>
        </p:spPr>
        <p:txBody>
          <a:bodyPr wrap="square" rtlCol="0">
            <a:spAutoFit/>
          </a:bodyPr>
          <a:lstStyle/>
          <a:p>
            <a:r>
              <a:rPr lang="en-US" sz="2400">
                <a:highlight>
                  <a:srgbClr val="C0C0C0"/>
                </a:highlight>
              </a:rPr>
              <a:t>TERRACES</a:t>
            </a:r>
            <a:endParaRPr lang="LID4096" sz="2400">
              <a:highlight>
                <a:srgbClr val="C0C0C0"/>
              </a:highlight>
            </a:endParaRPr>
          </a:p>
        </p:txBody>
      </p:sp>
      <p:pic>
        <p:nvPicPr>
          <p:cNvPr id="5" name="Picture 4" descr="Upgrades to Killer Drone Could Make It Fly for 2 Days Straight | WIRED">
            <a:extLst>
              <a:ext uri="{FF2B5EF4-FFF2-40B4-BE49-F238E27FC236}">
                <a16:creationId xmlns:a16="http://schemas.microsoft.com/office/drawing/2014/main" id="{FD001F81-83CA-4CF0-E74D-9E34BCF339C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16012">
            <a:off x="7189873" y="-478732"/>
            <a:ext cx="4400986" cy="311217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Tablet with solid fill">
            <a:extLst>
              <a:ext uri="{FF2B5EF4-FFF2-40B4-BE49-F238E27FC236}">
                <a16:creationId xmlns:a16="http://schemas.microsoft.com/office/drawing/2014/main" id="{62488C75-97DC-9C09-5BF1-6C8498AF9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803515">
            <a:off x="3683756" y="4157047"/>
            <a:ext cx="1912793" cy="1912793"/>
          </a:xfrm>
          <a:prstGeom prst="rect">
            <a:avLst/>
          </a:prstGeom>
        </p:spPr>
      </p:pic>
      <p:pic>
        <p:nvPicPr>
          <p:cNvPr id="9" name="Graphic 8" descr="Wi-Fi with solid fill">
            <a:extLst>
              <a:ext uri="{FF2B5EF4-FFF2-40B4-BE49-F238E27FC236}">
                <a16:creationId xmlns:a16="http://schemas.microsoft.com/office/drawing/2014/main" id="{9BB59C5E-F0B9-F708-1340-7243C9E84D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795451">
            <a:off x="4751320" y="3708790"/>
            <a:ext cx="1352725" cy="1352725"/>
          </a:xfrm>
          <a:prstGeom prst="rect">
            <a:avLst/>
          </a:prstGeom>
        </p:spPr>
      </p:pic>
      <p:pic>
        <p:nvPicPr>
          <p:cNvPr id="6" name="Picture 4">
            <a:extLst>
              <a:ext uri="{FF2B5EF4-FFF2-40B4-BE49-F238E27FC236}">
                <a16:creationId xmlns:a16="http://schemas.microsoft.com/office/drawing/2014/main" id="{3BCAC088-5075-7B1D-4F7C-7B9F645757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9001301" y="3221860"/>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Tablet with solid fill">
            <a:extLst>
              <a:ext uri="{FF2B5EF4-FFF2-40B4-BE49-F238E27FC236}">
                <a16:creationId xmlns:a16="http://schemas.microsoft.com/office/drawing/2014/main" id="{3D09C069-F0BD-4BDE-7E2D-AFB3069809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701849">
            <a:off x="8235290" y="3708852"/>
            <a:ext cx="1529908" cy="1529908"/>
          </a:xfrm>
          <a:prstGeom prst="rect">
            <a:avLst/>
          </a:prstGeom>
        </p:spPr>
      </p:pic>
      <p:pic>
        <p:nvPicPr>
          <p:cNvPr id="11" name="Graphic 10" descr="Wi-Fi with solid fill">
            <a:extLst>
              <a:ext uri="{FF2B5EF4-FFF2-40B4-BE49-F238E27FC236}">
                <a16:creationId xmlns:a16="http://schemas.microsoft.com/office/drawing/2014/main" id="{055206EC-55EF-7B7C-A44E-4F94C775DA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974753">
            <a:off x="7709101" y="3258152"/>
            <a:ext cx="1352725" cy="1352725"/>
          </a:xfrm>
          <a:prstGeom prst="rect">
            <a:avLst/>
          </a:prstGeom>
        </p:spPr>
      </p:pic>
    </p:spTree>
    <p:extLst>
      <p:ext uri="{BB962C8B-B14F-4D97-AF65-F5344CB8AC3E}">
        <p14:creationId xmlns:p14="http://schemas.microsoft.com/office/powerpoint/2010/main" val="6630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50000" y="50000"/>
                                    </p:animScale>
                                  </p:childTnLst>
                                </p:cTn>
                              </p:par>
                              <p:par>
                                <p:cTn id="7" presetID="6" presetClass="emph" presetSubtype="0" fill="hold" nodeType="withEffect">
                                  <p:stCondLst>
                                    <p:cond delay="0"/>
                                  </p:stCondLst>
                                  <p:childTnLst>
                                    <p:animScale>
                                      <p:cBhvr>
                                        <p:cTn id="8" dur="2000" fill="hold"/>
                                        <p:tgtEl>
                                          <p:spTgt spid="3"/>
                                        </p:tgtEl>
                                      </p:cBhvr>
                                      <p:by x="50000" y="50000"/>
                                    </p:animScale>
                                  </p:childTnLst>
                                </p:cTn>
                              </p:par>
                              <p:par>
                                <p:cTn id="9" presetID="6" presetClass="emph" presetSubtype="0" fill="hold" grpId="0" nodeType="withEffect">
                                  <p:stCondLst>
                                    <p:cond delay="0"/>
                                  </p:stCondLst>
                                  <p:childTnLst>
                                    <p:animScale>
                                      <p:cBhvr>
                                        <p:cTn id="10" dur="2000" fill="hold"/>
                                        <p:tgtEl>
                                          <p:spTgt spid="4"/>
                                        </p:tgtEl>
                                      </p:cBhvr>
                                      <p:by x="50000" y="50000"/>
                                    </p:animScale>
                                  </p:childTnLst>
                                </p:cTn>
                              </p:par>
                              <p:par>
                                <p:cTn id="11" presetID="6" presetClass="emph" presetSubtype="0" fill="hold" nodeType="withEffect">
                                  <p:stCondLst>
                                    <p:cond delay="0"/>
                                  </p:stCondLst>
                                  <p:childTnLst>
                                    <p:animScale>
                                      <p:cBhvr>
                                        <p:cTn id="12" dur="2000" fill="hold"/>
                                        <p:tgtEl>
                                          <p:spTgt spid="5"/>
                                        </p:tgtEl>
                                      </p:cBhvr>
                                      <p:by x="50000" y="50000"/>
                                    </p:animScale>
                                  </p:childTnLst>
                                </p:cTn>
                              </p:par>
                              <p:par>
                                <p:cTn id="13" presetID="6" presetClass="emph" presetSubtype="0" fill="hold" nodeType="withEffect">
                                  <p:stCondLst>
                                    <p:cond delay="0"/>
                                  </p:stCondLst>
                                  <p:childTnLst>
                                    <p:animScale>
                                      <p:cBhvr>
                                        <p:cTn id="14" dur="2000" fill="hold"/>
                                        <p:tgtEl>
                                          <p:spTgt spid="7"/>
                                        </p:tgtEl>
                                      </p:cBhvr>
                                      <p:by x="50000" y="50000"/>
                                    </p:animScale>
                                  </p:childTnLst>
                                </p:cTn>
                              </p:par>
                              <p:par>
                                <p:cTn id="15" presetID="6" presetClass="emph" presetSubtype="0" fill="hold" nodeType="withEffect">
                                  <p:stCondLst>
                                    <p:cond delay="0"/>
                                  </p:stCondLst>
                                  <p:childTnLst>
                                    <p:animScale>
                                      <p:cBhvr>
                                        <p:cTn id="16" dur="2000" fill="hold"/>
                                        <p:tgtEl>
                                          <p:spTgt spid="9"/>
                                        </p:tgtEl>
                                      </p:cBhvr>
                                      <p:by x="50000" y="50000"/>
                                    </p:animScale>
                                  </p:childTnLst>
                                </p:cTn>
                              </p:par>
                              <p:par>
                                <p:cTn id="17" presetID="42" presetClass="path" presetSubtype="0" accel="50000" decel="50000" fill="hold" nodeType="withEffect">
                                  <p:stCondLst>
                                    <p:cond delay="0"/>
                                  </p:stCondLst>
                                  <p:childTnLst>
                                    <p:animMotion origin="layout" path="M -1.45833E-6 3.7037E-7 L -0.06706 0.17523 " pathEditMode="relative" rAng="0" ptsTypes="AA">
                                      <p:cBhvr>
                                        <p:cTn id="18" dur="2000" fill="hold"/>
                                        <p:tgtEl>
                                          <p:spTgt spid="2"/>
                                        </p:tgtEl>
                                        <p:attrNameLst>
                                          <p:attrName>ppt_x</p:attrName>
                                          <p:attrName>ppt_y</p:attrName>
                                        </p:attrNameLst>
                                      </p:cBhvr>
                                      <p:rCtr x="-3359" y="8750"/>
                                    </p:animMotion>
                                  </p:childTnLst>
                                </p:cTn>
                              </p:par>
                              <p:par>
                                <p:cTn id="19" presetID="42" presetClass="path" presetSubtype="0" accel="50000" decel="50000" fill="hold" nodeType="withEffect">
                                  <p:stCondLst>
                                    <p:cond delay="0"/>
                                  </p:stCondLst>
                                  <p:childTnLst>
                                    <p:animMotion origin="layout" path="M -3.33333E-6 1.11022E-16 L -0.08698 0.27894 " pathEditMode="relative" rAng="0" ptsTypes="AA">
                                      <p:cBhvr>
                                        <p:cTn id="20" dur="2000" fill="hold"/>
                                        <p:tgtEl>
                                          <p:spTgt spid="3"/>
                                        </p:tgtEl>
                                        <p:attrNameLst>
                                          <p:attrName>ppt_x</p:attrName>
                                          <p:attrName>ppt_y</p:attrName>
                                        </p:attrNameLst>
                                      </p:cBhvr>
                                      <p:rCtr x="-4349" y="13935"/>
                                    </p:animMotion>
                                  </p:childTnLst>
                                </p:cTn>
                              </p:par>
                              <p:par>
                                <p:cTn id="21" presetID="42" presetClass="path" presetSubtype="0" accel="50000" decel="50000" fill="hold" grpId="1" nodeType="withEffect">
                                  <p:stCondLst>
                                    <p:cond delay="0"/>
                                  </p:stCondLst>
                                  <p:childTnLst>
                                    <p:animMotion origin="layout" path="M 1.04167E-6 -1.85185E-6 L -0.09115 0.21273 " pathEditMode="relative" rAng="0" ptsTypes="AA">
                                      <p:cBhvr>
                                        <p:cTn id="22" dur="2000" fill="hold"/>
                                        <p:tgtEl>
                                          <p:spTgt spid="4"/>
                                        </p:tgtEl>
                                        <p:attrNameLst>
                                          <p:attrName>ppt_x</p:attrName>
                                          <p:attrName>ppt_y</p:attrName>
                                        </p:attrNameLst>
                                      </p:cBhvr>
                                      <p:rCtr x="-4557" y="10625"/>
                                    </p:animMotion>
                                  </p:childTnLst>
                                </p:cTn>
                              </p:par>
                              <p:par>
                                <p:cTn id="23" presetID="42" presetClass="path" presetSubtype="0" accel="50000" decel="50000" fill="hold" nodeType="withEffect">
                                  <p:stCondLst>
                                    <p:cond delay="0"/>
                                  </p:stCondLst>
                                  <p:childTnLst>
                                    <p:animMotion origin="layout" path="M -2.29167E-6 -4.44444E-6 L -0.2276 0.02593 " pathEditMode="relative" rAng="0" ptsTypes="AA">
                                      <p:cBhvr>
                                        <p:cTn id="24" dur="2000" fill="hold"/>
                                        <p:tgtEl>
                                          <p:spTgt spid="5"/>
                                        </p:tgtEl>
                                        <p:attrNameLst>
                                          <p:attrName>ppt_x</p:attrName>
                                          <p:attrName>ppt_y</p:attrName>
                                        </p:attrNameLst>
                                      </p:cBhvr>
                                      <p:rCtr x="-11380" y="1296"/>
                                    </p:animMotion>
                                  </p:childTnLst>
                                </p:cTn>
                              </p:par>
                              <p:par>
                                <p:cTn id="25" presetID="42" presetClass="path" presetSubtype="0" accel="50000" decel="50000" fill="hold" nodeType="withEffect">
                                  <p:stCondLst>
                                    <p:cond delay="0"/>
                                  </p:stCondLst>
                                  <p:childTnLst>
                                    <p:animMotion origin="layout" path="M 1.25E-6 -1.85185E-6 L -0.13151 0.19213 " pathEditMode="relative" rAng="0" ptsTypes="AA">
                                      <p:cBhvr>
                                        <p:cTn id="26" dur="2000" fill="hold"/>
                                        <p:tgtEl>
                                          <p:spTgt spid="7"/>
                                        </p:tgtEl>
                                        <p:attrNameLst>
                                          <p:attrName>ppt_x</p:attrName>
                                          <p:attrName>ppt_y</p:attrName>
                                        </p:attrNameLst>
                                      </p:cBhvr>
                                      <p:rCtr x="-6576" y="9606"/>
                                    </p:animMotion>
                                  </p:childTnLst>
                                </p:cTn>
                              </p:par>
                              <p:par>
                                <p:cTn id="27" presetID="42" presetClass="path" presetSubtype="0" accel="50000" decel="50000" fill="hold" nodeType="withEffect">
                                  <p:stCondLst>
                                    <p:cond delay="0"/>
                                  </p:stCondLst>
                                  <p:childTnLst>
                                    <p:animMotion origin="layout" path="M -2.29167E-6 -1.85185E-6 L -0.12604 0.18796 " pathEditMode="relative" rAng="0" ptsTypes="AA">
                                      <p:cBhvr>
                                        <p:cTn id="28" dur="2000" fill="hold"/>
                                        <p:tgtEl>
                                          <p:spTgt spid="9"/>
                                        </p:tgtEl>
                                        <p:attrNameLst>
                                          <p:attrName>ppt_x</p:attrName>
                                          <p:attrName>ppt_y</p:attrName>
                                        </p:attrNameLst>
                                      </p:cBhvr>
                                      <p:rCtr x="-6302" y="9398"/>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useum - Free buildings icons">
            <a:extLst>
              <a:ext uri="{FF2B5EF4-FFF2-40B4-BE49-F238E27FC236}">
                <a16:creationId xmlns:a16="http://schemas.microsoft.com/office/drawing/2014/main" id="{E8E4A797-3C7F-F8A2-B93F-6B6387B2B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91" y="132310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webp-to-png output image]">
            <a:extLst>
              <a:ext uri="{FF2B5EF4-FFF2-40B4-BE49-F238E27FC236}">
                <a16:creationId xmlns:a16="http://schemas.microsoft.com/office/drawing/2014/main" id="{4898556C-D7E0-18E2-3380-B93F2F2C4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48771" y="3143037"/>
            <a:ext cx="1800225"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25818D-5D8D-3BBD-1042-EC9B7608A8C8}"/>
              </a:ext>
            </a:extLst>
          </p:cNvPr>
          <p:cNvSpPr txBox="1"/>
          <p:nvPr/>
        </p:nvSpPr>
        <p:spPr>
          <a:xfrm>
            <a:off x="2088573" y="2912204"/>
            <a:ext cx="2817200" cy="461665"/>
          </a:xfrm>
          <a:prstGeom prst="rect">
            <a:avLst/>
          </a:prstGeom>
          <a:noFill/>
        </p:spPr>
        <p:txBody>
          <a:bodyPr wrap="square" rtlCol="0">
            <a:spAutoFit/>
          </a:bodyPr>
          <a:lstStyle/>
          <a:p>
            <a:r>
              <a:rPr lang="en-US" sz="2400">
                <a:highlight>
                  <a:srgbClr val="C0C0C0"/>
                </a:highlight>
              </a:rPr>
              <a:t>TERRACES</a:t>
            </a:r>
            <a:endParaRPr lang="LID4096" sz="2400">
              <a:highlight>
                <a:srgbClr val="C0C0C0"/>
              </a:highlight>
            </a:endParaRPr>
          </a:p>
        </p:txBody>
      </p:sp>
      <p:pic>
        <p:nvPicPr>
          <p:cNvPr id="5" name="Picture 4" descr="Upgrades to Killer Drone Could Make It Fly for 2 Days Straight | WIRED">
            <a:extLst>
              <a:ext uri="{FF2B5EF4-FFF2-40B4-BE49-F238E27FC236}">
                <a16:creationId xmlns:a16="http://schemas.microsoft.com/office/drawing/2014/main" id="{8AB135D7-310D-5DD4-51C7-85B29D6E602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16012">
            <a:off x="7189873" y="-478732"/>
            <a:ext cx="4400986" cy="311217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Tablet with solid fill">
            <a:extLst>
              <a:ext uri="{FF2B5EF4-FFF2-40B4-BE49-F238E27FC236}">
                <a16:creationId xmlns:a16="http://schemas.microsoft.com/office/drawing/2014/main" id="{2A688536-45DC-EC93-FDB4-D2F217DB64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803515">
            <a:off x="3740296" y="3329641"/>
            <a:ext cx="1912793" cy="1912793"/>
          </a:xfrm>
          <a:prstGeom prst="rect">
            <a:avLst/>
          </a:prstGeom>
        </p:spPr>
      </p:pic>
      <p:pic>
        <p:nvPicPr>
          <p:cNvPr id="7" name="Graphic 6" descr="Wi-Fi with solid fill">
            <a:extLst>
              <a:ext uri="{FF2B5EF4-FFF2-40B4-BE49-F238E27FC236}">
                <a16:creationId xmlns:a16="http://schemas.microsoft.com/office/drawing/2014/main" id="{9C9A8E01-5D45-87DB-747A-A26D7363E1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95451">
            <a:off x="4751320" y="3708790"/>
            <a:ext cx="1352725" cy="1352725"/>
          </a:xfrm>
          <a:prstGeom prst="rect">
            <a:avLst/>
          </a:prstGeom>
        </p:spPr>
      </p:pic>
    </p:spTree>
    <p:extLst>
      <p:ext uri="{BB962C8B-B14F-4D97-AF65-F5344CB8AC3E}">
        <p14:creationId xmlns:p14="http://schemas.microsoft.com/office/powerpoint/2010/main" val="32826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42" presetClass="path" presetSubtype="0" accel="50000" decel="50000" fill="hold" nodeType="withEffect">
                                  <p:stCondLst>
                                    <p:cond delay="0"/>
                                  </p:stCondLst>
                                  <p:childTnLst>
                                    <p:animMotion origin="layout" path="M -3.33333E-6 1.11022E-16 L -0.15911 -0.47083 " pathEditMode="relative" rAng="0" ptsTypes="AA">
                                      <p:cBhvr>
                                        <p:cTn id="10" dur="2000" fill="hold"/>
                                        <p:tgtEl>
                                          <p:spTgt spid="3"/>
                                        </p:tgtEl>
                                        <p:attrNameLst>
                                          <p:attrName>ppt_x</p:attrName>
                                          <p:attrName>ppt_y</p:attrName>
                                        </p:attrNameLst>
                                      </p:cBhvr>
                                      <p:rCtr x="-7956" y="-23542"/>
                                    </p:animMotion>
                                  </p:childTnLst>
                                </p:cTn>
                              </p:par>
                              <p:par>
                                <p:cTn id="11" presetID="42" presetClass="path" presetSubtype="0" accel="50000" decel="50000" fill="hold" nodeType="withEffect">
                                  <p:stCondLst>
                                    <p:cond delay="0"/>
                                  </p:stCondLst>
                                  <p:childTnLst>
                                    <p:animMotion origin="layout" path="M 0.01067 0.02685 L -0.12904 -0.41644 " pathEditMode="relative" rAng="0" ptsTypes="AA">
                                      <p:cBhvr>
                                        <p:cTn id="12" dur="2000" fill="hold"/>
                                        <p:tgtEl>
                                          <p:spTgt spid="6"/>
                                        </p:tgtEl>
                                        <p:attrNameLst>
                                          <p:attrName>ppt_x</p:attrName>
                                          <p:attrName>ppt_y</p:attrName>
                                        </p:attrNameLst>
                                      </p:cBhvr>
                                      <p:rCtr x="-6992" y="-22176"/>
                                    </p:animMotion>
                                  </p:childTnLst>
                                </p:cTn>
                              </p:par>
                              <p:par>
                                <p:cTn id="13" presetID="0" presetClass="path" presetSubtype="0" accel="50000" decel="50000" fill="hold" nodeType="withEffect">
                                  <p:stCondLst>
                                    <p:cond delay="0"/>
                                  </p:stCondLst>
                                  <p:childTnLst>
                                    <p:animMotion origin="layout" path="M -0.02148 0.03009 L -0.03034 -0.49051 " pathEditMode="relative" ptsTypes="AA">
                                      <p:cBhvr>
                                        <p:cTn id="14"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4" descr="[webp-to-png output image]">
            <a:extLst>
              <a:ext uri="{FF2B5EF4-FFF2-40B4-BE49-F238E27FC236}">
                <a16:creationId xmlns:a16="http://schemas.microsoft.com/office/drawing/2014/main" id="{4898556C-D7E0-18E2-3380-B93F2F2C4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76269" y="-177364"/>
            <a:ext cx="18002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pgrades to Killer Drone Could Make It Fly for 2 Days Straight | WIRED">
            <a:extLst>
              <a:ext uri="{FF2B5EF4-FFF2-40B4-BE49-F238E27FC236}">
                <a16:creationId xmlns:a16="http://schemas.microsoft.com/office/drawing/2014/main" id="{8AB135D7-310D-5DD4-51C7-85B29D6E602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16012">
            <a:off x="7481195" y="-381515"/>
            <a:ext cx="4400986" cy="311217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Tablet with solid fill">
            <a:extLst>
              <a:ext uri="{FF2B5EF4-FFF2-40B4-BE49-F238E27FC236}">
                <a16:creationId xmlns:a16="http://schemas.microsoft.com/office/drawing/2014/main" id="{2A688536-45DC-EC93-FDB4-D2F217DB64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803515">
            <a:off x="2150039" y="218175"/>
            <a:ext cx="1912793" cy="1912793"/>
          </a:xfrm>
          <a:prstGeom prst="rect">
            <a:avLst/>
          </a:prstGeom>
        </p:spPr>
      </p:pic>
      <p:pic>
        <p:nvPicPr>
          <p:cNvPr id="7" name="Graphic 6" descr="Wi-Fi with solid fill">
            <a:extLst>
              <a:ext uri="{FF2B5EF4-FFF2-40B4-BE49-F238E27FC236}">
                <a16:creationId xmlns:a16="http://schemas.microsoft.com/office/drawing/2014/main" id="{9C9A8E01-5D45-87DB-747A-A26D7363E1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795451">
            <a:off x="5226646" y="-64207"/>
            <a:ext cx="1352725" cy="1352725"/>
          </a:xfrm>
          <a:prstGeom prst="rect">
            <a:avLst/>
          </a:prstGeom>
        </p:spPr>
      </p:pic>
      <p:sp>
        <p:nvSpPr>
          <p:cNvPr id="8" name="Arrow: Striped Right 7">
            <a:extLst>
              <a:ext uri="{FF2B5EF4-FFF2-40B4-BE49-F238E27FC236}">
                <a16:creationId xmlns:a16="http://schemas.microsoft.com/office/drawing/2014/main" id="{B40A67ED-8D4D-D617-DADA-040D925DFF48}"/>
              </a:ext>
            </a:extLst>
          </p:cNvPr>
          <p:cNvSpPr/>
          <p:nvPr/>
        </p:nvSpPr>
        <p:spPr>
          <a:xfrm>
            <a:off x="4234542" y="1523139"/>
            <a:ext cx="3722915" cy="354563"/>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a:p>
        </p:txBody>
      </p:sp>
      <p:sp>
        <p:nvSpPr>
          <p:cNvPr id="9" name="TextBox 8">
            <a:extLst>
              <a:ext uri="{FF2B5EF4-FFF2-40B4-BE49-F238E27FC236}">
                <a16:creationId xmlns:a16="http://schemas.microsoft.com/office/drawing/2014/main" id="{4FE2ABE9-614A-EBE5-DD62-B37BCC2A6DD9}"/>
              </a:ext>
            </a:extLst>
          </p:cNvPr>
          <p:cNvSpPr txBox="1"/>
          <p:nvPr/>
        </p:nvSpPr>
        <p:spPr>
          <a:xfrm>
            <a:off x="5349763" y="1174571"/>
            <a:ext cx="2607694" cy="369332"/>
          </a:xfrm>
          <a:prstGeom prst="rect">
            <a:avLst/>
          </a:prstGeom>
          <a:noFill/>
        </p:spPr>
        <p:txBody>
          <a:bodyPr wrap="square" rtlCol="0">
            <a:spAutoFit/>
          </a:bodyPr>
          <a:lstStyle/>
          <a:p>
            <a:r>
              <a:rPr lang="en-US"/>
              <a:t>Commands</a:t>
            </a:r>
            <a:endParaRPr lang="LID4096"/>
          </a:p>
        </p:txBody>
      </p:sp>
      <p:sp>
        <p:nvSpPr>
          <p:cNvPr id="10" name="TextBox 9">
            <a:extLst>
              <a:ext uri="{FF2B5EF4-FFF2-40B4-BE49-F238E27FC236}">
                <a16:creationId xmlns:a16="http://schemas.microsoft.com/office/drawing/2014/main" id="{80624D6D-7C19-CA16-2D2C-CE9B876DD5FB}"/>
              </a:ext>
            </a:extLst>
          </p:cNvPr>
          <p:cNvSpPr txBox="1"/>
          <p:nvPr/>
        </p:nvSpPr>
        <p:spPr>
          <a:xfrm>
            <a:off x="4234542" y="1877702"/>
            <a:ext cx="785327" cy="369332"/>
          </a:xfrm>
          <a:prstGeom prst="rect">
            <a:avLst/>
          </a:prstGeom>
          <a:noFill/>
        </p:spPr>
        <p:txBody>
          <a:bodyPr wrap="square" rtlCol="0">
            <a:spAutoFit/>
          </a:bodyPr>
          <a:lstStyle/>
          <a:p>
            <a:r>
              <a:rPr lang="en-US"/>
              <a:t>Fly</a:t>
            </a:r>
            <a:endParaRPr lang="LID4096"/>
          </a:p>
        </p:txBody>
      </p:sp>
      <p:sp>
        <p:nvSpPr>
          <p:cNvPr id="11" name="TextBox 10">
            <a:extLst>
              <a:ext uri="{FF2B5EF4-FFF2-40B4-BE49-F238E27FC236}">
                <a16:creationId xmlns:a16="http://schemas.microsoft.com/office/drawing/2014/main" id="{64CCE003-C697-E225-82D0-383B2E56E639}"/>
              </a:ext>
            </a:extLst>
          </p:cNvPr>
          <p:cNvSpPr txBox="1"/>
          <p:nvPr/>
        </p:nvSpPr>
        <p:spPr>
          <a:xfrm>
            <a:off x="4127225" y="1872126"/>
            <a:ext cx="1186545" cy="369332"/>
          </a:xfrm>
          <a:prstGeom prst="rect">
            <a:avLst/>
          </a:prstGeom>
          <a:noFill/>
        </p:spPr>
        <p:txBody>
          <a:bodyPr wrap="square" rtlCol="0">
            <a:spAutoFit/>
          </a:bodyPr>
          <a:lstStyle/>
          <a:p>
            <a:r>
              <a:rPr lang="en-US"/>
              <a:t>shoot</a:t>
            </a:r>
            <a:endParaRPr lang="LID4096"/>
          </a:p>
        </p:txBody>
      </p:sp>
      <p:sp>
        <p:nvSpPr>
          <p:cNvPr id="12" name="TextBox 11">
            <a:extLst>
              <a:ext uri="{FF2B5EF4-FFF2-40B4-BE49-F238E27FC236}">
                <a16:creationId xmlns:a16="http://schemas.microsoft.com/office/drawing/2014/main" id="{C294280D-0971-5796-4021-99F711B893F3}"/>
              </a:ext>
            </a:extLst>
          </p:cNvPr>
          <p:cNvSpPr txBox="1"/>
          <p:nvPr/>
        </p:nvSpPr>
        <p:spPr>
          <a:xfrm>
            <a:off x="4163217" y="1877702"/>
            <a:ext cx="1186545" cy="369332"/>
          </a:xfrm>
          <a:prstGeom prst="rect">
            <a:avLst/>
          </a:prstGeom>
          <a:noFill/>
        </p:spPr>
        <p:txBody>
          <a:bodyPr wrap="square" rtlCol="0">
            <a:spAutoFit/>
          </a:bodyPr>
          <a:lstStyle/>
          <a:p>
            <a:r>
              <a:rPr lang="en-US"/>
              <a:t>spy</a:t>
            </a:r>
            <a:endParaRPr lang="LID4096"/>
          </a:p>
        </p:txBody>
      </p:sp>
      <p:pic>
        <p:nvPicPr>
          <p:cNvPr id="5122" name="Picture 2" descr="digitalsirup | App | Drone Control - Remote Control your AR.Drone">
            <a:extLst>
              <a:ext uri="{FF2B5EF4-FFF2-40B4-BE49-F238E27FC236}">
                <a16:creationId xmlns:a16="http://schemas.microsoft.com/office/drawing/2014/main" id="{21874AC4-0562-E68D-D1C1-515C9B8949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738" y="3429000"/>
            <a:ext cx="2273813" cy="1281184"/>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578C1750-CC36-8059-B8C1-EC082245DD1A}"/>
              </a:ext>
            </a:extLst>
          </p:cNvPr>
          <p:cNvSpPr/>
          <p:nvPr/>
        </p:nvSpPr>
        <p:spPr>
          <a:xfrm rot="5400000">
            <a:off x="896895" y="2537564"/>
            <a:ext cx="1154138" cy="56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124" name="Picture 4" descr="android - Reverse engineering from an APK file to a project - Stack Overflow">
            <a:extLst>
              <a:ext uri="{FF2B5EF4-FFF2-40B4-BE49-F238E27FC236}">
                <a16:creationId xmlns:a16="http://schemas.microsoft.com/office/drawing/2014/main" id="{B34DDFA5-822A-19ED-163A-0F93C2237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6435" y="3435444"/>
            <a:ext cx="5176820" cy="2972164"/>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Bent 21">
            <a:extLst>
              <a:ext uri="{FF2B5EF4-FFF2-40B4-BE49-F238E27FC236}">
                <a16:creationId xmlns:a16="http://schemas.microsoft.com/office/drawing/2014/main" id="{1E788BA5-00B2-1777-FCDE-398DFE63C2F7}"/>
              </a:ext>
            </a:extLst>
          </p:cNvPr>
          <p:cNvSpPr/>
          <p:nvPr/>
        </p:nvSpPr>
        <p:spPr>
          <a:xfrm flipV="1">
            <a:off x="1332689" y="4975572"/>
            <a:ext cx="1585609" cy="10549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23" name="Arrow: Right 22">
            <a:extLst>
              <a:ext uri="{FF2B5EF4-FFF2-40B4-BE49-F238E27FC236}">
                <a16:creationId xmlns:a16="http://schemas.microsoft.com/office/drawing/2014/main" id="{9C461151-5351-0B25-F397-A80300D13125}"/>
              </a:ext>
            </a:extLst>
          </p:cNvPr>
          <p:cNvSpPr/>
          <p:nvPr/>
        </p:nvSpPr>
        <p:spPr>
          <a:xfrm>
            <a:off x="7086753" y="4921526"/>
            <a:ext cx="2393004" cy="359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 name="TextBox 23">
            <a:extLst>
              <a:ext uri="{FF2B5EF4-FFF2-40B4-BE49-F238E27FC236}">
                <a16:creationId xmlns:a16="http://schemas.microsoft.com/office/drawing/2014/main" id="{13FD6AD6-A998-4490-0805-B72239BB82AB}"/>
              </a:ext>
            </a:extLst>
          </p:cNvPr>
          <p:cNvSpPr txBox="1"/>
          <p:nvPr/>
        </p:nvSpPr>
        <p:spPr>
          <a:xfrm>
            <a:off x="9528841" y="3547216"/>
            <a:ext cx="2486890" cy="3108543"/>
          </a:xfrm>
          <a:prstGeom prst="rect">
            <a:avLst/>
          </a:prstGeom>
          <a:noFill/>
        </p:spPr>
        <p:txBody>
          <a:bodyPr wrap="square" rtlCol="0">
            <a:spAutoFit/>
          </a:bodyPr>
          <a:lstStyle/>
          <a:p>
            <a:r>
              <a:rPr lang="en-US" sz="2800"/>
              <a:t>Findings:</a:t>
            </a:r>
          </a:p>
          <a:p>
            <a:endParaRPr lang="en-US" sz="2800"/>
          </a:p>
          <a:p>
            <a:pPr marL="285750" indent="-285750">
              <a:buFont typeface="Arial" panose="020B0604020202020204" pitchFamily="34" charset="0"/>
              <a:buChar char="•"/>
            </a:pPr>
            <a:r>
              <a:rPr lang="en-US" sz="2800"/>
              <a:t>Credentials</a:t>
            </a:r>
          </a:p>
          <a:p>
            <a:pPr marL="285750" indent="-285750">
              <a:buFont typeface="Arial" panose="020B0604020202020204" pitchFamily="34" charset="0"/>
              <a:buChar char="•"/>
            </a:pPr>
            <a:r>
              <a:rPr lang="en-US" sz="2800"/>
              <a:t>Faulty Code</a:t>
            </a:r>
          </a:p>
          <a:p>
            <a:pPr marL="285750" indent="-285750">
              <a:buFont typeface="Arial" panose="020B0604020202020204" pitchFamily="34" charset="0"/>
              <a:buChar char="•"/>
            </a:pPr>
            <a:r>
              <a:rPr lang="en-US" sz="2800"/>
              <a:t>Unknown features</a:t>
            </a:r>
          </a:p>
          <a:p>
            <a:pPr marL="285750" indent="-285750">
              <a:buFont typeface="Arial" panose="020B0604020202020204" pitchFamily="34" charset="0"/>
              <a:buChar char="•"/>
            </a:pPr>
            <a:endParaRPr lang="LID4096" sz="2800"/>
          </a:p>
        </p:txBody>
      </p:sp>
    </p:spTree>
    <p:extLst>
      <p:ext uri="{BB962C8B-B14F-4D97-AF65-F5344CB8AC3E}">
        <p14:creationId xmlns:p14="http://schemas.microsoft.com/office/powerpoint/2010/main" val="205391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01367 -4.44444E-6 L 0.25963 0.00417 " pathEditMode="relative" ptsTypes="AA">
                                      <p:cBhvr>
                                        <p:cTn id="9" dur="2000" fill="hold"/>
                                        <p:tgtEl>
                                          <p:spTgt spid="10"/>
                                        </p:tgtEl>
                                        <p:attrNameLst>
                                          <p:attrName>ppt_x</p:attrName>
                                          <p:attrName>ppt_y</p:attrName>
                                        </p:attrNameLst>
                                      </p:cBhvr>
                                    </p:animMotion>
                                  </p:childTnLst>
                                </p:cTn>
                              </p:par>
                            </p:childTnLst>
                          </p:cTn>
                        </p:par>
                        <p:par>
                          <p:cTn id="10" fill="hold">
                            <p:stCondLst>
                              <p:cond delay="2000"/>
                            </p:stCondLst>
                            <p:childTnLst>
                              <p:par>
                                <p:cTn id="11" presetID="10" presetClass="exit" presetSubtype="0" fill="hold" grpId="2" nodeType="after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42" presetClass="path" presetSubtype="0" accel="50000" decel="50000" fill="hold" grpId="1" nodeType="withEffect">
                                  <p:stCondLst>
                                    <p:cond delay="0"/>
                                  </p:stCondLst>
                                  <p:childTnLst>
                                    <p:animMotion origin="layout" path="M 6.25E-7 1.48148E-6 L 0.24609 0.00278 " pathEditMode="relative" rAng="0" ptsTypes="AA">
                                      <p:cBhvr>
                                        <p:cTn id="19" dur="2000" fill="hold"/>
                                        <p:tgtEl>
                                          <p:spTgt spid="11"/>
                                        </p:tgtEl>
                                        <p:attrNameLst>
                                          <p:attrName>ppt_x</p:attrName>
                                          <p:attrName>ppt_y</p:attrName>
                                        </p:attrNameLst>
                                      </p:cBhvr>
                                      <p:rCtr x="12305" y="139"/>
                                    </p:animMotion>
                                  </p:childTnLst>
                                </p:cTn>
                              </p:par>
                            </p:childTnLst>
                          </p:cTn>
                        </p:par>
                        <p:par>
                          <p:cTn id="20" fill="hold">
                            <p:stCondLst>
                              <p:cond delay="2000"/>
                            </p:stCondLst>
                            <p:childTnLst>
                              <p:par>
                                <p:cTn id="21" presetID="1" presetClass="exit" presetSubtype="0" fill="hold" grpId="2" nodeType="after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par>
                          <p:cTn id="26" fill="hold">
                            <p:stCondLst>
                              <p:cond delay="2000"/>
                            </p:stCondLst>
                            <p:childTnLst>
                              <p:par>
                                <p:cTn id="27" presetID="0" presetClass="path" presetSubtype="0" accel="50000" decel="50000" fill="hold" grpId="1" nodeType="afterEffect">
                                  <p:stCondLst>
                                    <p:cond delay="0"/>
                                  </p:stCondLst>
                                  <p:childTnLst>
                                    <p:animMotion origin="layout" path="M -0.02864 0.00162 L 0.24154 -0.00115 " pathEditMode="relative" rAng="0" ptsTypes="AA">
                                      <p:cBhvr>
                                        <p:cTn id="28" dur="2000" fill="hold"/>
                                        <p:tgtEl>
                                          <p:spTgt spid="12"/>
                                        </p:tgtEl>
                                        <p:attrNameLst>
                                          <p:attrName>ppt_x</p:attrName>
                                          <p:attrName>ppt_y</p:attrName>
                                        </p:attrNameLst>
                                      </p:cBhvr>
                                      <p:rCtr x="13503" y="-139"/>
                                    </p:animMotion>
                                  </p:childTnLst>
                                </p:cTn>
                              </p:par>
                            </p:childTnLst>
                          </p:cTn>
                        </p:par>
                        <p:par>
                          <p:cTn id="29" fill="hold">
                            <p:stCondLst>
                              <p:cond delay="4000"/>
                            </p:stCondLst>
                            <p:childTnLst>
                              <p:par>
                                <p:cTn id="30" presetID="1" presetClass="exit" presetSubtype="0" fill="hold" grpId="2" nodeType="afterEffect">
                                  <p:stCondLst>
                                    <p:cond delay="0"/>
                                  </p:stCondLst>
                                  <p:childTnLst>
                                    <p:set>
                                      <p:cBhvr>
                                        <p:cTn id="31" dur="1" fill="hold">
                                          <p:stCondLst>
                                            <p:cond delay="0"/>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1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12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1" grpId="0"/>
      <p:bldP spid="11" grpId="1"/>
      <p:bldP spid="11" grpId="2"/>
      <p:bldP spid="12" grpId="0"/>
      <p:bldP spid="12" grpId="1"/>
      <p:bldP spid="12" grpId="2"/>
      <p:bldP spid="21" grpId="0" animBg="1"/>
      <p:bldP spid="22" grpId="0" animBg="1"/>
      <p:bldP spid="23"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7 Reasons Your Computer Is Running Slowly | HuffPost">
            <a:extLst>
              <a:ext uri="{FF2B5EF4-FFF2-40B4-BE49-F238E27FC236}">
                <a16:creationId xmlns:a16="http://schemas.microsoft.com/office/drawing/2014/main" id="{2F4A8484-2884-4444-9D75-D3C6AE7E4C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11"/>
          <a:stretch/>
        </p:blipFill>
        <p:spPr bwMode="auto">
          <a:xfrm>
            <a:off x="-1" y="1"/>
            <a:ext cx="12191998" cy="6857999"/>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436365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4" descr="[webp-to-png output image]">
            <a:extLst>
              <a:ext uri="{FF2B5EF4-FFF2-40B4-BE49-F238E27FC236}">
                <a16:creationId xmlns:a16="http://schemas.microsoft.com/office/drawing/2014/main" id="{4898556C-D7E0-18E2-3380-B93F2F2C4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76269" y="-177364"/>
            <a:ext cx="180022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pgrades to Killer Drone Could Make It Fly for 2 Days Straight | WIRED">
            <a:extLst>
              <a:ext uri="{FF2B5EF4-FFF2-40B4-BE49-F238E27FC236}">
                <a16:creationId xmlns:a16="http://schemas.microsoft.com/office/drawing/2014/main" id="{8AB135D7-310D-5DD4-51C7-85B29D6E602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16012">
            <a:off x="7481195" y="-381515"/>
            <a:ext cx="4400986" cy="311217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Tablet with solid fill">
            <a:extLst>
              <a:ext uri="{FF2B5EF4-FFF2-40B4-BE49-F238E27FC236}">
                <a16:creationId xmlns:a16="http://schemas.microsoft.com/office/drawing/2014/main" id="{2A688536-45DC-EC93-FDB4-D2F217DB64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803515">
            <a:off x="2150039" y="218175"/>
            <a:ext cx="1912793" cy="1912793"/>
          </a:xfrm>
          <a:prstGeom prst="rect">
            <a:avLst/>
          </a:prstGeom>
        </p:spPr>
      </p:pic>
      <p:pic>
        <p:nvPicPr>
          <p:cNvPr id="7" name="Graphic 6" descr="Wi-Fi with solid fill">
            <a:extLst>
              <a:ext uri="{FF2B5EF4-FFF2-40B4-BE49-F238E27FC236}">
                <a16:creationId xmlns:a16="http://schemas.microsoft.com/office/drawing/2014/main" id="{9C9A8E01-5D45-87DB-747A-A26D7363E1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795451">
            <a:off x="5226646" y="-64207"/>
            <a:ext cx="1352725" cy="1352725"/>
          </a:xfrm>
          <a:prstGeom prst="rect">
            <a:avLst/>
          </a:prstGeom>
        </p:spPr>
      </p:pic>
      <p:sp>
        <p:nvSpPr>
          <p:cNvPr id="8" name="Arrow: Striped Right 7">
            <a:extLst>
              <a:ext uri="{FF2B5EF4-FFF2-40B4-BE49-F238E27FC236}">
                <a16:creationId xmlns:a16="http://schemas.microsoft.com/office/drawing/2014/main" id="{B40A67ED-8D4D-D617-DADA-040D925DFF48}"/>
              </a:ext>
            </a:extLst>
          </p:cNvPr>
          <p:cNvSpPr/>
          <p:nvPr/>
        </p:nvSpPr>
        <p:spPr>
          <a:xfrm>
            <a:off x="4234542" y="1523139"/>
            <a:ext cx="3722915" cy="354563"/>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a:p>
        </p:txBody>
      </p:sp>
      <p:sp>
        <p:nvSpPr>
          <p:cNvPr id="9" name="TextBox 8">
            <a:extLst>
              <a:ext uri="{FF2B5EF4-FFF2-40B4-BE49-F238E27FC236}">
                <a16:creationId xmlns:a16="http://schemas.microsoft.com/office/drawing/2014/main" id="{4FE2ABE9-614A-EBE5-DD62-B37BCC2A6DD9}"/>
              </a:ext>
            </a:extLst>
          </p:cNvPr>
          <p:cNvSpPr txBox="1"/>
          <p:nvPr/>
        </p:nvSpPr>
        <p:spPr>
          <a:xfrm>
            <a:off x="5349763" y="1174571"/>
            <a:ext cx="2607694" cy="369332"/>
          </a:xfrm>
          <a:prstGeom prst="rect">
            <a:avLst/>
          </a:prstGeom>
          <a:noFill/>
        </p:spPr>
        <p:txBody>
          <a:bodyPr wrap="square" rtlCol="0">
            <a:spAutoFit/>
          </a:bodyPr>
          <a:lstStyle/>
          <a:p>
            <a:r>
              <a:rPr lang="en-US"/>
              <a:t>Commands</a:t>
            </a:r>
            <a:endParaRPr lang="LID4096"/>
          </a:p>
        </p:txBody>
      </p:sp>
      <p:sp>
        <p:nvSpPr>
          <p:cNvPr id="11" name="TextBox 10">
            <a:extLst>
              <a:ext uri="{FF2B5EF4-FFF2-40B4-BE49-F238E27FC236}">
                <a16:creationId xmlns:a16="http://schemas.microsoft.com/office/drawing/2014/main" id="{64CCE003-C697-E225-82D0-383B2E56E639}"/>
              </a:ext>
            </a:extLst>
          </p:cNvPr>
          <p:cNvSpPr txBox="1"/>
          <p:nvPr/>
        </p:nvSpPr>
        <p:spPr>
          <a:xfrm>
            <a:off x="4127225" y="1872126"/>
            <a:ext cx="1186545" cy="369332"/>
          </a:xfrm>
          <a:prstGeom prst="rect">
            <a:avLst/>
          </a:prstGeom>
          <a:noFill/>
        </p:spPr>
        <p:txBody>
          <a:bodyPr wrap="square" rtlCol="0">
            <a:spAutoFit/>
          </a:bodyPr>
          <a:lstStyle/>
          <a:p>
            <a:r>
              <a:rPr lang="en-US"/>
              <a:t>shoot</a:t>
            </a:r>
            <a:endParaRPr lang="LID4096"/>
          </a:p>
        </p:txBody>
      </p:sp>
      <p:sp>
        <p:nvSpPr>
          <p:cNvPr id="12" name="TextBox 11">
            <a:extLst>
              <a:ext uri="{FF2B5EF4-FFF2-40B4-BE49-F238E27FC236}">
                <a16:creationId xmlns:a16="http://schemas.microsoft.com/office/drawing/2014/main" id="{C294280D-0971-5796-4021-99F711B893F3}"/>
              </a:ext>
            </a:extLst>
          </p:cNvPr>
          <p:cNvSpPr txBox="1"/>
          <p:nvPr/>
        </p:nvSpPr>
        <p:spPr>
          <a:xfrm>
            <a:off x="4234542" y="2093867"/>
            <a:ext cx="1186545" cy="369332"/>
          </a:xfrm>
          <a:prstGeom prst="rect">
            <a:avLst/>
          </a:prstGeom>
          <a:noFill/>
        </p:spPr>
        <p:txBody>
          <a:bodyPr wrap="square" rtlCol="0">
            <a:spAutoFit/>
          </a:bodyPr>
          <a:lstStyle/>
          <a:p>
            <a:r>
              <a:rPr lang="en-US"/>
              <a:t>spy</a:t>
            </a:r>
            <a:endParaRPr lang="LID4096"/>
          </a:p>
        </p:txBody>
      </p:sp>
      <p:pic>
        <p:nvPicPr>
          <p:cNvPr id="4" name="Graphic 3" descr="Photocopier with solid fill">
            <a:extLst>
              <a:ext uri="{FF2B5EF4-FFF2-40B4-BE49-F238E27FC236}">
                <a16:creationId xmlns:a16="http://schemas.microsoft.com/office/drawing/2014/main" id="{83050D1B-46DB-191D-59ED-DB2FF305CF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41062" y="2908320"/>
            <a:ext cx="914400" cy="914400"/>
          </a:xfrm>
          <a:prstGeom prst="rect">
            <a:avLst/>
          </a:prstGeom>
        </p:spPr>
      </p:pic>
      <p:sp>
        <p:nvSpPr>
          <p:cNvPr id="13" name="TextBox 12">
            <a:extLst>
              <a:ext uri="{FF2B5EF4-FFF2-40B4-BE49-F238E27FC236}">
                <a16:creationId xmlns:a16="http://schemas.microsoft.com/office/drawing/2014/main" id="{C8B38176-7707-FB32-F3D4-6D983F5EDB89}"/>
              </a:ext>
            </a:extLst>
          </p:cNvPr>
          <p:cNvSpPr txBox="1"/>
          <p:nvPr/>
        </p:nvSpPr>
        <p:spPr>
          <a:xfrm>
            <a:off x="3825361" y="3822720"/>
            <a:ext cx="1321317" cy="369332"/>
          </a:xfrm>
          <a:prstGeom prst="rect">
            <a:avLst/>
          </a:prstGeom>
          <a:noFill/>
        </p:spPr>
        <p:txBody>
          <a:bodyPr wrap="square" rtlCol="0">
            <a:spAutoFit/>
          </a:bodyPr>
          <a:lstStyle/>
          <a:p>
            <a:r>
              <a:rPr lang="en-US"/>
              <a:t>Encryptor</a:t>
            </a:r>
            <a:endParaRPr lang="en-NL"/>
          </a:p>
        </p:txBody>
      </p:sp>
      <p:pic>
        <p:nvPicPr>
          <p:cNvPr id="15" name="Graphic 14" descr="Photocopier with solid fill">
            <a:extLst>
              <a:ext uri="{FF2B5EF4-FFF2-40B4-BE49-F238E27FC236}">
                <a16:creationId xmlns:a16="http://schemas.microsoft.com/office/drawing/2014/main" id="{D92504B1-94E8-2391-3D5B-A557A5291D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63346" y="2787207"/>
            <a:ext cx="914400" cy="914400"/>
          </a:xfrm>
          <a:prstGeom prst="rect">
            <a:avLst/>
          </a:prstGeom>
        </p:spPr>
      </p:pic>
      <p:sp>
        <p:nvSpPr>
          <p:cNvPr id="16" name="TextBox 15">
            <a:extLst>
              <a:ext uri="{FF2B5EF4-FFF2-40B4-BE49-F238E27FC236}">
                <a16:creationId xmlns:a16="http://schemas.microsoft.com/office/drawing/2014/main" id="{DDF27B83-5B4F-5D67-A139-43B8581E6992}"/>
              </a:ext>
            </a:extLst>
          </p:cNvPr>
          <p:cNvSpPr txBox="1"/>
          <p:nvPr/>
        </p:nvSpPr>
        <p:spPr>
          <a:xfrm>
            <a:off x="7347645" y="3701607"/>
            <a:ext cx="1321317" cy="369332"/>
          </a:xfrm>
          <a:prstGeom prst="rect">
            <a:avLst/>
          </a:prstGeom>
          <a:noFill/>
        </p:spPr>
        <p:txBody>
          <a:bodyPr wrap="square" rtlCol="0">
            <a:spAutoFit/>
          </a:bodyPr>
          <a:lstStyle/>
          <a:p>
            <a:r>
              <a:rPr lang="en-US" err="1"/>
              <a:t>Decryptor</a:t>
            </a:r>
            <a:endParaRPr lang="en-NL"/>
          </a:p>
        </p:txBody>
      </p:sp>
      <p:sp>
        <p:nvSpPr>
          <p:cNvPr id="17" name="TextBox 16">
            <a:extLst>
              <a:ext uri="{FF2B5EF4-FFF2-40B4-BE49-F238E27FC236}">
                <a16:creationId xmlns:a16="http://schemas.microsoft.com/office/drawing/2014/main" id="{2D03D762-1B16-0BD8-4AE8-F74F7DEA00CB}"/>
              </a:ext>
            </a:extLst>
          </p:cNvPr>
          <p:cNvSpPr txBox="1"/>
          <p:nvPr/>
        </p:nvSpPr>
        <p:spPr>
          <a:xfrm>
            <a:off x="4855462" y="3248467"/>
            <a:ext cx="847275" cy="369332"/>
          </a:xfrm>
          <a:prstGeom prst="rect">
            <a:avLst/>
          </a:prstGeom>
          <a:noFill/>
        </p:spPr>
        <p:txBody>
          <a:bodyPr wrap="square" rtlCol="0">
            <a:spAutoFit/>
          </a:bodyPr>
          <a:lstStyle/>
          <a:p>
            <a:r>
              <a:rPr lang="en-US"/>
              <a:t>#13@{</a:t>
            </a:r>
            <a:endParaRPr lang="en-NL"/>
          </a:p>
        </p:txBody>
      </p:sp>
      <p:sp>
        <p:nvSpPr>
          <p:cNvPr id="20" name="TextBox 19">
            <a:extLst>
              <a:ext uri="{FF2B5EF4-FFF2-40B4-BE49-F238E27FC236}">
                <a16:creationId xmlns:a16="http://schemas.microsoft.com/office/drawing/2014/main" id="{C2C97DB9-806F-DFC4-C8F6-0A58CCDD8CD8}"/>
              </a:ext>
            </a:extLst>
          </p:cNvPr>
          <p:cNvSpPr txBox="1"/>
          <p:nvPr/>
        </p:nvSpPr>
        <p:spPr>
          <a:xfrm>
            <a:off x="7624462" y="2553535"/>
            <a:ext cx="1186545" cy="369332"/>
          </a:xfrm>
          <a:prstGeom prst="rect">
            <a:avLst/>
          </a:prstGeom>
          <a:noFill/>
        </p:spPr>
        <p:txBody>
          <a:bodyPr wrap="square" rtlCol="0">
            <a:spAutoFit/>
          </a:bodyPr>
          <a:lstStyle/>
          <a:p>
            <a:r>
              <a:rPr lang="en-US"/>
              <a:t>spy</a:t>
            </a:r>
            <a:endParaRPr lang="LID4096"/>
          </a:p>
        </p:txBody>
      </p:sp>
    </p:spTree>
    <p:extLst>
      <p:ext uri="{BB962C8B-B14F-4D97-AF65-F5344CB8AC3E}">
        <p14:creationId xmlns:p14="http://schemas.microsoft.com/office/powerpoint/2010/main" val="425499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6.25E-7 1.48148E-6 L 0.24609 0.00278 " pathEditMode="relative" rAng="0" ptsTypes="AA">
                                      <p:cBhvr>
                                        <p:cTn id="8" dur="2000" fill="hold"/>
                                        <p:tgtEl>
                                          <p:spTgt spid="11"/>
                                        </p:tgtEl>
                                        <p:attrNameLst>
                                          <p:attrName>ppt_x</p:attrName>
                                          <p:attrName>ppt_y</p:attrName>
                                        </p:attrNameLst>
                                      </p:cBhvr>
                                      <p:rCtr x="12305" y="139"/>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0"/>
                            </p:stCondLst>
                            <p:childTnLst>
                              <p:par>
                                <p:cTn id="17" presetID="0" presetClass="path" presetSubtype="0" accel="50000" decel="50000" fill="hold" grpId="1" nodeType="afterEffect">
                                  <p:stCondLst>
                                    <p:cond delay="0"/>
                                  </p:stCondLst>
                                  <p:childTnLst>
                                    <p:animMotion origin="layout" path="M -0.02864 0.00162 L -0.03033 0.16967 " pathEditMode="relative" rAng="0" ptsTypes="AA">
                                      <p:cBhvr>
                                        <p:cTn id="18" dur="2000" fill="hold"/>
                                        <p:tgtEl>
                                          <p:spTgt spid="12"/>
                                        </p:tgtEl>
                                        <p:attrNameLst>
                                          <p:attrName>ppt_x</p:attrName>
                                          <p:attrName>ppt_y</p:attrName>
                                        </p:attrNameLst>
                                      </p:cBhvr>
                                      <p:rCtr x="-91" y="8403"/>
                                    </p:animMotion>
                                  </p:childTnLst>
                                </p:cTn>
                              </p:par>
                            </p:childTnLst>
                          </p:cTn>
                        </p:par>
                        <p:par>
                          <p:cTn id="19" fill="hold">
                            <p:stCondLst>
                              <p:cond delay="2000"/>
                            </p:stCondLst>
                            <p:childTnLst>
                              <p:par>
                                <p:cTn id="20" presetID="1" presetClass="exit" presetSubtype="0" fill="hold" grpId="2" nodeType="afterEffect">
                                  <p:stCondLst>
                                    <p:cond delay="0"/>
                                  </p:stCondLst>
                                  <p:childTnLst>
                                    <p:set>
                                      <p:cBhvr>
                                        <p:cTn id="21" dur="1" fill="hold">
                                          <p:stCondLst>
                                            <p:cond delay="0"/>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grpId="1" nodeType="clickEffect">
                                  <p:stCondLst>
                                    <p:cond delay="0"/>
                                  </p:stCondLst>
                                  <p:childTnLst>
                                    <p:animMotion origin="layout" path="M -0.02226 -0.00324 L 0.14505 -0.01088 " pathEditMode="relative" rAng="0" ptsTypes="AA">
                                      <p:cBhvr>
                                        <p:cTn id="29" dur="2000" fill="hold"/>
                                        <p:tgtEl>
                                          <p:spTgt spid="17"/>
                                        </p:tgtEl>
                                        <p:attrNameLst>
                                          <p:attrName>ppt_x</p:attrName>
                                          <p:attrName>ppt_y</p:attrName>
                                        </p:attrNameLst>
                                      </p:cBhvr>
                                      <p:rCtr x="8359" y="-394"/>
                                    </p:animMotion>
                                  </p:childTnLst>
                                </p:cTn>
                              </p:par>
                            </p:childTnLst>
                          </p:cTn>
                        </p:par>
                        <p:par>
                          <p:cTn id="30" fill="hold">
                            <p:stCondLst>
                              <p:cond delay="2000"/>
                            </p:stCondLst>
                            <p:childTnLst>
                              <p:par>
                                <p:cTn id="31" presetID="1" presetClass="exit" presetSubtype="0" fill="hold" grpId="2" nodeType="after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0"/>
                            </p:stCondLst>
                            <p:childTnLst>
                              <p:par>
                                <p:cTn id="38" presetID="0" presetClass="path" presetSubtype="0" accel="50000" decel="50000" fill="hold" grpId="1" nodeType="afterEffect">
                                  <p:stCondLst>
                                    <p:cond delay="0"/>
                                  </p:stCondLst>
                                  <p:childTnLst>
                                    <p:animMotion origin="layout" path="M -0.02865 0.00162 L 0.17695 -0.21598 " pathEditMode="relative" rAng="0" ptsTypes="AA">
                                      <p:cBhvr>
                                        <p:cTn id="39" dur="2000" fill="hold"/>
                                        <p:tgtEl>
                                          <p:spTgt spid="20"/>
                                        </p:tgtEl>
                                        <p:attrNameLst>
                                          <p:attrName>ppt_x</p:attrName>
                                          <p:attrName>ppt_y</p:attrName>
                                        </p:attrNameLst>
                                      </p:cBhvr>
                                      <p:rCtr x="10273" y="-10880"/>
                                    </p:animMotion>
                                  </p:childTnLst>
                                </p:cTn>
                              </p:par>
                            </p:childTnLst>
                          </p:cTn>
                        </p:par>
                        <p:par>
                          <p:cTn id="40" fill="hold">
                            <p:stCondLst>
                              <p:cond delay="2000"/>
                            </p:stCondLst>
                            <p:childTnLst>
                              <p:par>
                                <p:cTn id="41" presetID="1" presetClass="exit" presetSubtype="0" fill="hold" grpId="2" nodeType="afterEffect">
                                  <p:stCondLst>
                                    <p:cond delay="0"/>
                                  </p:stCondLst>
                                  <p:childTnLst>
                                    <p:set>
                                      <p:cBhvr>
                                        <p:cTn id="4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2" grpId="0"/>
      <p:bldP spid="12" grpId="1"/>
      <p:bldP spid="12" grpId="2"/>
      <p:bldP spid="17" grpId="0"/>
      <p:bldP spid="17" grpId="1"/>
      <p:bldP spid="17" grpId="2"/>
      <p:bldP spid="20" grpId="0"/>
      <p:bldP spid="20" grpId="1"/>
      <p:bldP spid="20" grpId="2"/>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5" name="Picture 4" descr="Upgrades to Killer Drone Could Make It Fly for 2 Days Straight | WIRED">
            <a:extLst>
              <a:ext uri="{FF2B5EF4-FFF2-40B4-BE49-F238E27FC236}">
                <a16:creationId xmlns:a16="http://schemas.microsoft.com/office/drawing/2014/main" id="{43BF0FF8-C233-728F-06F5-189401250DB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16012">
            <a:off x="8055305" y="-621598"/>
            <a:ext cx="4400986" cy="311217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7" descr="Line arrow: Straight with solid fill">
            <a:extLst>
              <a:ext uri="{FF2B5EF4-FFF2-40B4-BE49-F238E27FC236}">
                <a16:creationId xmlns:a16="http://schemas.microsoft.com/office/drawing/2014/main" id="{32CD35E9-8ADB-0FB4-CB30-46411E3687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050088" y="59500"/>
            <a:ext cx="5319385" cy="2584535"/>
          </a:xfrm>
          <a:prstGeom prst="rect">
            <a:avLst/>
          </a:prstGeom>
        </p:spPr>
      </p:pic>
      <p:pic>
        <p:nvPicPr>
          <p:cNvPr id="8" name="Graphic 7" descr="Line arrow: Straight with solid fill">
            <a:extLst>
              <a:ext uri="{FF2B5EF4-FFF2-40B4-BE49-F238E27FC236}">
                <a16:creationId xmlns:a16="http://schemas.microsoft.com/office/drawing/2014/main" id="{A92E4F02-5A62-BBDE-D9FA-1F640F0F48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9699319" y="1792266"/>
            <a:ext cx="2354892" cy="1947795"/>
          </a:xfrm>
          <a:prstGeom prst="rect">
            <a:avLst/>
          </a:prstGeom>
        </p:spPr>
      </p:pic>
      <p:pic>
        <p:nvPicPr>
          <p:cNvPr id="10" name="Graphic 10" descr="Database with solid fill">
            <a:extLst>
              <a:ext uri="{FF2B5EF4-FFF2-40B4-BE49-F238E27FC236}">
                <a16:creationId xmlns:a16="http://schemas.microsoft.com/office/drawing/2014/main" id="{851B5FD2-1C7E-A49F-8D59-77CF6CBE13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0718" y="4182650"/>
            <a:ext cx="1812098" cy="1801660"/>
          </a:xfrm>
          <a:prstGeom prst="rect">
            <a:avLst/>
          </a:prstGeom>
        </p:spPr>
      </p:pic>
      <p:sp>
        <p:nvSpPr>
          <p:cNvPr id="11" name="TextBox 10">
            <a:extLst>
              <a:ext uri="{FF2B5EF4-FFF2-40B4-BE49-F238E27FC236}">
                <a16:creationId xmlns:a16="http://schemas.microsoft.com/office/drawing/2014/main" id="{A31F3BE6-7051-4B46-06C5-FCF603B5AE3D}"/>
              </a:ext>
            </a:extLst>
          </p:cNvPr>
          <p:cNvSpPr txBox="1"/>
          <p:nvPr/>
        </p:nvSpPr>
        <p:spPr>
          <a:xfrm>
            <a:off x="559498" y="2688920"/>
            <a:ext cx="86930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inherit"/>
              </a:rPr>
              <a:t>SELECT</a:t>
            </a:r>
            <a:r>
              <a:rPr lang="en-US"/>
              <a:t> </a:t>
            </a:r>
            <a:r>
              <a:rPr lang="en-US">
                <a:latin typeface="inherit"/>
              </a:rPr>
              <a:t>*</a:t>
            </a:r>
            <a:r>
              <a:rPr lang="en-US"/>
              <a:t> </a:t>
            </a:r>
            <a:r>
              <a:rPr lang="en-US">
                <a:latin typeface="inherit"/>
              </a:rPr>
              <a:t>FROM</a:t>
            </a:r>
            <a:r>
              <a:rPr lang="en-US"/>
              <a:t> credentials </a:t>
            </a:r>
            <a:r>
              <a:rPr lang="en-US">
                <a:latin typeface="inherit"/>
              </a:rPr>
              <a:t>WHERE</a:t>
            </a:r>
            <a:r>
              <a:rPr lang="en-US"/>
              <a:t> username </a:t>
            </a:r>
            <a:r>
              <a:rPr lang="en-US">
                <a:latin typeface="inherit"/>
              </a:rPr>
              <a:t>=</a:t>
            </a:r>
            <a:r>
              <a:rPr lang="en-US"/>
              <a:t> 'admin' </a:t>
            </a:r>
            <a:r>
              <a:rPr lang="en-US">
                <a:latin typeface="inherit"/>
              </a:rPr>
              <a:t>AND</a:t>
            </a:r>
            <a:r>
              <a:rPr lang="en-US"/>
              <a:t> password </a:t>
            </a:r>
            <a:r>
              <a:rPr lang="en-US">
                <a:latin typeface="inherit"/>
              </a:rPr>
              <a:t>=</a:t>
            </a:r>
            <a:r>
              <a:rPr lang="en-US"/>
              <a:t> 'secret'</a:t>
            </a:r>
          </a:p>
        </p:txBody>
      </p:sp>
      <p:sp>
        <p:nvSpPr>
          <p:cNvPr id="12" name="TextBox 11">
            <a:extLst>
              <a:ext uri="{FF2B5EF4-FFF2-40B4-BE49-F238E27FC236}">
                <a16:creationId xmlns:a16="http://schemas.microsoft.com/office/drawing/2014/main" id="{C60990A4-0783-4D34-B79E-93408E42B44E}"/>
              </a:ext>
            </a:extLst>
          </p:cNvPr>
          <p:cNvSpPr txBox="1"/>
          <p:nvPr/>
        </p:nvSpPr>
        <p:spPr>
          <a:xfrm>
            <a:off x="215030" y="4118975"/>
            <a:ext cx="90375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egoe UI"/>
              </a:rPr>
              <a:t>SELECT</a:t>
            </a:r>
            <a:r>
              <a:rPr lang="en-US"/>
              <a:t> </a:t>
            </a:r>
            <a:r>
              <a:rPr lang="en-US">
                <a:latin typeface="Segoe UI"/>
              </a:rPr>
              <a:t>*</a:t>
            </a:r>
            <a:r>
              <a:rPr lang="en-US"/>
              <a:t> </a:t>
            </a:r>
            <a:r>
              <a:rPr lang="en-US">
                <a:latin typeface="Segoe UI"/>
              </a:rPr>
              <a:t>FROM</a:t>
            </a:r>
            <a:r>
              <a:rPr lang="en-US"/>
              <a:t> credentials </a:t>
            </a:r>
            <a:r>
              <a:rPr lang="en-US">
                <a:latin typeface="Segoe UI"/>
              </a:rPr>
              <a:t>WHERE</a:t>
            </a:r>
            <a:r>
              <a:rPr lang="en-US"/>
              <a:t> username </a:t>
            </a:r>
            <a:r>
              <a:rPr lang="en-US">
                <a:latin typeface="Segoe UI"/>
              </a:rPr>
              <a:t>=</a:t>
            </a:r>
            <a:r>
              <a:rPr lang="en-US"/>
              <a:t> 'admin' </a:t>
            </a:r>
            <a:r>
              <a:rPr lang="en-US">
                <a:latin typeface="Segoe UI"/>
              </a:rPr>
              <a:t>AND</a:t>
            </a:r>
            <a:r>
              <a:rPr lang="en-US"/>
              <a:t> password </a:t>
            </a:r>
            <a:r>
              <a:rPr lang="en-US">
                <a:latin typeface="Segoe UI"/>
              </a:rPr>
              <a:t>=</a:t>
            </a:r>
            <a:r>
              <a:rPr lang="en-US"/>
              <a:t> '' OR 1=1 --'​</a:t>
            </a:r>
          </a:p>
        </p:txBody>
      </p:sp>
      <p:pic>
        <p:nvPicPr>
          <p:cNvPr id="14" name="Picture 4">
            <a:extLst>
              <a:ext uri="{FF2B5EF4-FFF2-40B4-BE49-F238E27FC236}">
                <a16:creationId xmlns:a16="http://schemas.microsoft.com/office/drawing/2014/main" id="{89AA639D-DA59-D789-95B9-5C13F7F7F9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135" y="769954"/>
            <a:ext cx="1505608" cy="15056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82B47B-B845-8011-FF7B-FD9C586F3D1D}"/>
              </a:ext>
            </a:extLst>
          </p:cNvPr>
          <p:cNvSpPr txBox="1"/>
          <p:nvPr/>
        </p:nvSpPr>
        <p:spPr>
          <a:xfrm>
            <a:off x="4368451" y="775047"/>
            <a:ext cx="23486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Username = admin</a:t>
            </a:r>
          </a:p>
        </p:txBody>
      </p:sp>
      <p:sp>
        <p:nvSpPr>
          <p:cNvPr id="16" name="TextBox 15">
            <a:extLst>
              <a:ext uri="{FF2B5EF4-FFF2-40B4-BE49-F238E27FC236}">
                <a16:creationId xmlns:a16="http://schemas.microsoft.com/office/drawing/2014/main" id="{9DF4237A-785E-22DB-285C-722903826BEB}"/>
              </a:ext>
            </a:extLst>
          </p:cNvPr>
          <p:cNvSpPr txBox="1"/>
          <p:nvPr/>
        </p:nvSpPr>
        <p:spPr>
          <a:xfrm>
            <a:off x="4420643" y="1534438"/>
            <a:ext cx="25704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Password = secret</a:t>
            </a:r>
          </a:p>
        </p:txBody>
      </p:sp>
      <p:sp>
        <p:nvSpPr>
          <p:cNvPr id="17" name="TextBox 16">
            <a:extLst>
              <a:ext uri="{FF2B5EF4-FFF2-40B4-BE49-F238E27FC236}">
                <a16:creationId xmlns:a16="http://schemas.microsoft.com/office/drawing/2014/main" id="{0B8652FA-0C92-3EEB-F493-9FF94B1D07F7}"/>
              </a:ext>
            </a:extLst>
          </p:cNvPr>
          <p:cNvSpPr txBox="1"/>
          <p:nvPr/>
        </p:nvSpPr>
        <p:spPr>
          <a:xfrm>
            <a:off x="4488492" y="2231198"/>
            <a:ext cx="25834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Password = ' OR 1=1 --</a:t>
            </a:r>
          </a:p>
        </p:txBody>
      </p:sp>
    </p:spTree>
    <p:extLst>
      <p:ext uri="{BB962C8B-B14F-4D97-AF65-F5344CB8AC3E}">
        <p14:creationId xmlns:p14="http://schemas.microsoft.com/office/powerpoint/2010/main" val="161607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1" nodeType="afterEffect">
                                  <p:stCondLst>
                                    <p:cond delay="0"/>
                                  </p:stCondLst>
                                  <p:childTnLst>
                                    <p:set>
                                      <p:cBhvr>
                                        <p:cTn id="13" dur="1" fill="hold">
                                          <p:stCondLst>
                                            <p:cond delay="0"/>
                                          </p:stCondLst>
                                        </p:cTn>
                                        <p:tgtEl>
                                          <p:spTgt spid="1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7"/>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1" nodeType="after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6" grpId="0"/>
      <p:bldP spid="16" grpId="1"/>
      <p:bldP spid="17" grpId="0"/>
      <p:bldP spid="1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What is the difference Between and a Terrace &amp; a Balcony">
            <a:extLst>
              <a:ext uri="{FF2B5EF4-FFF2-40B4-BE49-F238E27FC236}">
                <a16:creationId xmlns:a16="http://schemas.microsoft.com/office/drawing/2014/main" id="{FDB08FF9-C7DE-3E68-2BF9-4648FD83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00000">
            <a:off x="5401766" y="5686336"/>
            <a:ext cx="1469370" cy="9795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useum - Free buildings icons">
            <a:extLst>
              <a:ext uri="{FF2B5EF4-FFF2-40B4-BE49-F238E27FC236}">
                <a16:creationId xmlns:a16="http://schemas.microsoft.com/office/drawing/2014/main" id="{0451C5F4-4001-B573-74E3-BBB69599A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 y="3791824"/>
            <a:ext cx="3146316" cy="31463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webp-to-png output image]">
            <a:extLst>
              <a:ext uri="{FF2B5EF4-FFF2-40B4-BE49-F238E27FC236}">
                <a16:creationId xmlns:a16="http://schemas.microsoft.com/office/drawing/2014/main" id="{2393DF59-9966-D22A-9DA1-38B2A64DC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13609" y="5012077"/>
            <a:ext cx="1161433" cy="14748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0A3F57-3C85-135A-58DA-26A51B009709}"/>
              </a:ext>
            </a:extLst>
          </p:cNvPr>
          <p:cNvSpPr txBox="1"/>
          <p:nvPr/>
        </p:nvSpPr>
        <p:spPr>
          <a:xfrm>
            <a:off x="919731" y="4832613"/>
            <a:ext cx="1817546" cy="338554"/>
          </a:xfrm>
          <a:prstGeom prst="rect">
            <a:avLst/>
          </a:prstGeom>
          <a:noFill/>
        </p:spPr>
        <p:txBody>
          <a:bodyPr wrap="square" rtlCol="0">
            <a:spAutoFit/>
          </a:bodyPr>
          <a:lstStyle/>
          <a:p>
            <a:r>
              <a:rPr lang="en-US" sz="1600">
                <a:highlight>
                  <a:srgbClr val="C0C0C0"/>
                </a:highlight>
              </a:rPr>
              <a:t>TERRACES</a:t>
            </a:r>
            <a:endParaRPr lang="LID4096" sz="1600">
              <a:highlight>
                <a:srgbClr val="C0C0C0"/>
              </a:highlight>
            </a:endParaRPr>
          </a:p>
        </p:txBody>
      </p:sp>
      <p:pic>
        <p:nvPicPr>
          <p:cNvPr id="6" name="Picture 5" descr="Upgrades to Killer Drone Could Make It Fly for 2 Days Straight | WIRED">
            <a:extLst>
              <a:ext uri="{FF2B5EF4-FFF2-40B4-BE49-F238E27FC236}">
                <a16:creationId xmlns:a16="http://schemas.microsoft.com/office/drawing/2014/main" id="{820C218B-EE03-AE09-CFA5-B04377D7959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16012">
            <a:off x="3644404" y="1357954"/>
            <a:ext cx="2839340" cy="2007849"/>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Tablet with solid fill">
            <a:extLst>
              <a:ext uri="{FF2B5EF4-FFF2-40B4-BE49-F238E27FC236}">
                <a16:creationId xmlns:a16="http://schemas.microsoft.com/office/drawing/2014/main" id="{C79C34FD-F6B0-A4E6-744A-CD0407DA50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803515">
            <a:off x="2160681" y="5620168"/>
            <a:ext cx="1234057" cy="1234057"/>
          </a:xfrm>
          <a:prstGeom prst="rect">
            <a:avLst/>
          </a:prstGeom>
        </p:spPr>
      </p:pic>
      <p:pic>
        <p:nvPicPr>
          <p:cNvPr id="8" name="Graphic 7" descr="Wi-Fi with solid fill">
            <a:extLst>
              <a:ext uri="{FF2B5EF4-FFF2-40B4-BE49-F238E27FC236}">
                <a16:creationId xmlns:a16="http://schemas.microsoft.com/office/drawing/2014/main" id="{B174D117-6927-675A-B532-0FC547BDD7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795451">
            <a:off x="2834269" y="5353672"/>
            <a:ext cx="872724" cy="872724"/>
          </a:xfrm>
          <a:prstGeom prst="rect">
            <a:avLst/>
          </a:prstGeom>
        </p:spPr>
      </p:pic>
      <p:pic>
        <p:nvPicPr>
          <p:cNvPr id="9" name="Picture 4">
            <a:extLst>
              <a:ext uri="{FF2B5EF4-FFF2-40B4-BE49-F238E27FC236}">
                <a16:creationId xmlns:a16="http://schemas.microsoft.com/office/drawing/2014/main" id="{43383C6C-9E96-80AC-BEB1-1AC7A0FF5F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4984" y="5352392"/>
            <a:ext cx="1505608" cy="150560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Tablet with solid fill">
            <a:extLst>
              <a:ext uri="{FF2B5EF4-FFF2-40B4-BE49-F238E27FC236}">
                <a16:creationId xmlns:a16="http://schemas.microsoft.com/office/drawing/2014/main" id="{96FBC3CC-886B-5189-6954-01AA605E02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203087">
            <a:off x="5230974" y="5135523"/>
            <a:ext cx="987035" cy="987035"/>
          </a:xfrm>
          <a:prstGeom prst="rect">
            <a:avLst/>
          </a:prstGeom>
        </p:spPr>
      </p:pic>
      <p:pic>
        <p:nvPicPr>
          <p:cNvPr id="11" name="Graphic 10" descr="Wi-Fi with solid fill">
            <a:extLst>
              <a:ext uri="{FF2B5EF4-FFF2-40B4-BE49-F238E27FC236}">
                <a16:creationId xmlns:a16="http://schemas.microsoft.com/office/drawing/2014/main" id="{58DCE164-0AB2-F843-6B1E-C67ECA66A8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1121192">
            <a:off x="5120429" y="4653193"/>
            <a:ext cx="872724" cy="872724"/>
          </a:xfrm>
          <a:prstGeom prst="rect">
            <a:avLst/>
          </a:prstGeom>
        </p:spPr>
      </p:pic>
      <p:pic>
        <p:nvPicPr>
          <p:cNvPr id="13" name="Graphic 12" descr="Skull with solid fill">
            <a:extLst>
              <a:ext uri="{FF2B5EF4-FFF2-40B4-BE49-F238E27FC236}">
                <a16:creationId xmlns:a16="http://schemas.microsoft.com/office/drawing/2014/main" id="{007EE7FC-97CE-49F9-B9E2-D8E034ED17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85100" y="4617562"/>
            <a:ext cx="543381" cy="543381"/>
          </a:xfrm>
          <a:prstGeom prst="rect">
            <a:avLst/>
          </a:prstGeom>
        </p:spPr>
      </p:pic>
      <p:pic>
        <p:nvPicPr>
          <p:cNvPr id="1026" name="Picture 2" descr="Fire PNG Images, Flame Transparent Background - FreeIconsPNG">
            <a:extLst>
              <a:ext uri="{FF2B5EF4-FFF2-40B4-BE49-F238E27FC236}">
                <a16:creationId xmlns:a16="http://schemas.microsoft.com/office/drawing/2014/main" id="{77E27FA1-5095-C08B-7D3C-75CC39FD1EB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761758" y="5445842"/>
            <a:ext cx="3430242" cy="139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52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0182 0.02639 L -0.04063 -0.35764 L -0.04206 -0.35625 L -0.00729 -0.36828 " pathEditMode="relative" ptsTypes="AAAA">
                                      <p:cBhvr>
                                        <p:cTn id="9" dur="2000" fill="hold"/>
                                        <p:tgtEl>
                                          <p:spTgt spid="13"/>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nodeType="after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026 0.01135 L 0.09519 0.00857 L 0.20196 0.00741 L 0.23607 0.00857 C 0.23737 0.0088 0.24441 0.01088 0.24597 0.01135 C 0.25027 0.01482 0.25495 0.01736 0.25886 0.02199 C 0.26967 0.03542 0.27448 0.0375 0.28073 0.05301 C 0.28152 0.05463 0.28178 0.05672 0.2823 0.05857 C 0.28086 0.06505 0.2793 0.07547 0.27553 0.0801 C 0.27344 0.08241 0.27097 0.08241 0.26862 0.08403 C 0.26198 0.08866 0.26993 0.08542 0.26107 0.08797 C 0.25834 0.08588 0.25391 0.08635 0.25274 0.08125 C 0.25118 0.07431 0.25313 0.06598 0.2543 0.05857 C 0.25534 0.05162 0.25847 0.04838 0.26185 0.0463 C 0.26407 0.04514 0.26641 0.04445 0.26862 0.04375 C 0.27435 0.04514 0.27474 0.04422 0.28008 0.05047 C 0.30469 0.07917 0.30027 0.07385 0.31797 0.10162 C 0.31941 0.1088 0.32175 0.11551 0.32253 0.12315 C 0.32292 0.12801 0.3224 0.1331 0.32175 0.13797 C 0.32071 0.14491 0.31706 0.15348 0.3142 0.1581 C 0.31277 0.16019 0.31133 0.1625 0.30964 0.16343 C 0.30743 0.16482 0.30508 0.16435 0.30274 0.16482 C 0.3 0.16389 0.29701 0.16412 0.29441 0.16204 C 0.28998 0.15857 0.28698 0.14838 0.28464 0.1419 C 0.28438 0.13658 0.28308 0.13102 0.28386 0.1257 C 0.28542 0.11574 0.29467 0.11505 0.29818 0.11366 C 0.3168 0.12199 0.30469 0.11389 0.3293 0.15139 C 0.33256 0.15625 0.3392 0.16621 0.3392 0.16621 C 0.34219 0.1757 0.34636 0.18403 0.34597 0.19584 C 0.34584 0.19954 0.34467 0.20301 0.34362 0.20648 C 0.34232 0.21158 0.34102 0.2169 0.3392 0.2213 C 0.33568 0.22963 0.33073 0.23588 0.32553 0.24028 C 0.32383 0.24167 0.32201 0.24213 0.32019 0.24283 C 0.31862 0.24236 0.3168 0.24329 0.31563 0.24167 C 0.31055 0.23449 0.31511 0.2169 0.31719 0.21204 C 0.31875 0.20787 0.32227 0.20741 0.32474 0.20533 C 0.32956 0.20787 0.33464 0.20949 0.3392 0.2132 C 0.34258 0.21621 0.34532 0.22107 0.34818 0.22547 C 0.35339 0.23287 0.35886 0.23959 0.36342 0.24838 C 0.37162 0.26412 0.37396 0.27894 0.37852 0.29815 C 0.37813 0.3088 0.37878 0.31621 0.37553 0.325 C 0.37448 0.32778 0.37305 0.32963 0.37175 0.33172 C 0.36849 0.33079 0.36485 0.33172 0.36185 0.32917 C 0.35756 0.32523 0.35599 0.31598 0.3543 0.3088 C 0.35508 0.3044 0.35521 0.29954 0.35652 0.29537 C 0.3625 0.27685 0.37175 0.29144 0.3823 0.29537 C 0.38542 0.30047 0.38907 0.30417 0.39141 0.31019 C 0.40079 0.33449 0.403 0.34792 0.40808 0.37223 C 0.40821 0.37315 0.41029 0.3926 0.4073 0.39653 C 0.40547 0.39885 0.40274 0.39815 0.40053 0.39908 C 0.39649 0.39815 0.39219 0.39908 0.38842 0.39653 C 0.38542 0.39445 0.378 0.37454 0.37709 0.37223 C 0.37683 0.3676 0.37513 0.36273 0.37631 0.3588 C 0.37969 0.3456 0.38503 0.34607 0.39141 0.34398 C 0.39402 0.34607 0.39662 0.34769 0.39896 0.3507 C 0.40638 0.35973 0.40743 0.36621 0.41342 0.37894 C 0.41732 0.38727 0.42149 0.39514 0.42553 0.40324 C 0.42657 0.40857 0.42852 0.41366 0.42852 0.41922 C 0.42852 0.42408 0.4267 0.42848 0.42553 0.43287 C 0.42448 0.43658 0.42357 0.44098 0.42175 0.44352 C 0.41615 0.45162 0.4086 0.45139 0.40209 0.45301 C 0.39636 0.44908 0.38946 0.44746 0.38685 0.43542 C 0.3862 0.43218 0.38633 0.42755 0.38763 0.42477 C 0.38946 0.4206 0.39271 0.41922 0.39519 0.41667 C 0.39805 0.41806 0.40118 0.4176 0.40352 0.4206 C 0.40704 0.42523 0.40925 0.43218 0.41185 0.4382 C 0.41537 0.44607 0.41888 0.45394 0.42175 0.4625 C 0.42631 0.4757 0.42709 0.48241 0.4293 0.49607 C 0.42826 0.50047 0.428 0.50579 0.42631 0.50949 C 0.42305 0.51621 0.41589 0.51551 0.41185 0.51621 C 0.40964 0.51482 0.40717 0.51435 0.40508 0.51227 C 0.40105 0.5081 0.40287 0.49885 0.4043 0.49329 C 0.40534 0.48959 0.4073 0.48704 0.40886 0.48403 C 0.41706 0.48681 0.41758 0.48542 0.42474 0.49607 C 0.42982 0.50348 0.4392 0.52037 0.4392 0.52037 C 0.4461 0.54653 0.46277 0.59144 0.44753 0.61991 C 0.44493 0.62454 0.43386 0.63611 0.43008 0.64005 C 0.43438 0.64283 0.43933 0.64329 0.44297 0.64815 C 0.44662 0.65324 0.45 0.67315 0.45131 0.68056 C 0.45235 0.68727 0.45339 0.69398 0.4543 0.7007 C 0.45743 0.72292 0.45873 0.73125 0.46042 0.75324 C 0.46081 0.7581 0.46094 0.7632 0.4612 0.76806 C 0.46042 0.78473 0.46042 0.77871 0.46042 0.78565 L 0.45209 0.64144 " pathEditMode="relative" ptsTypes="AAAAAAAAAAAAAAAAAAAAAAAAAAAAAAAAAAAAAAAAAAAAAAAAAAAAAAAAAAAAAAAAAAAAAAAAAAAAAAAAAAAA">
                                      <p:cBhvr>
                                        <p:cTn id="16" dur="2000" fill="hold"/>
                                        <p:tgtEl>
                                          <p:spTgt spid="6"/>
                                        </p:tgtEl>
                                        <p:attrNameLst>
                                          <p:attrName>ppt_x</p:attrName>
                                          <p:attrName>ppt_y</p:attrName>
                                        </p:attrNameLst>
                                      </p:cBhvr>
                                    </p:animMotion>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ert | Definition, Climate, Animals, Plants, &amp; Types | Britannica">
            <a:extLst>
              <a:ext uri="{FF2B5EF4-FFF2-40B4-BE49-F238E27FC236}">
                <a16:creationId xmlns:a16="http://schemas.microsoft.com/office/drawing/2014/main" id="{512BD689-6090-F1DE-AE86-20398AB38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65" y="80387"/>
            <a:ext cx="10312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Upgrades to Killer Drone Could Make It Fly for 2 Days Straight | WIRED">
            <a:extLst>
              <a:ext uri="{FF2B5EF4-FFF2-40B4-BE49-F238E27FC236}">
                <a16:creationId xmlns:a16="http://schemas.microsoft.com/office/drawing/2014/main" id="{A0E66EFA-EC06-8066-84E2-8D832FA66B4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856833">
            <a:off x="4579615" y="4538427"/>
            <a:ext cx="7702136" cy="54465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pgrades to Killer Drone Could Make It Fly for 2 Days Straight | WIRED">
            <a:extLst>
              <a:ext uri="{FF2B5EF4-FFF2-40B4-BE49-F238E27FC236}">
                <a16:creationId xmlns:a16="http://schemas.microsoft.com/office/drawing/2014/main" id="{1D6B147E-11CD-5DC0-FC7C-851D1204162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681095">
            <a:off x="-659742" y="3914809"/>
            <a:ext cx="7714130" cy="54550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crocontroller Electronics TV Tuner Cards &amp; Adapters Hardware Programmer Electronic  Circuit PNG, Clipart, Cir, Circuit Board">
            <a:extLst>
              <a:ext uri="{FF2B5EF4-FFF2-40B4-BE49-F238E27FC236}">
                <a16:creationId xmlns:a16="http://schemas.microsoft.com/office/drawing/2014/main" id="{35A061F7-2C81-CE2A-3D50-A8A1D027CA9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2335" y1="45032" x2="52335" y2="45032"/>
                        <a14:foregroundMark x1="53022" y1="43590" x2="52060" y2="45994"/>
                        <a14:foregroundMark x1="71841" y1="38141" x2="71841" y2="39103"/>
                      </a14:backgroundRemoval>
                    </a14:imgEffect>
                  </a14:imgLayer>
                </a14:imgProps>
              </a:ext>
              <a:ext uri="{28A0092B-C50C-407E-A947-70E740481C1C}">
                <a14:useLocalDpi xmlns:a14="http://schemas.microsoft.com/office/drawing/2010/main" val="0"/>
              </a:ext>
            </a:extLst>
          </a:blip>
          <a:srcRect/>
          <a:stretch>
            <a:fillRect/>
          </a:stretch>
        </p:blipFill>
        <p:spPr bwMode="auto">
          <a:xfrm>
            <a:off x="2575514" y="1849151"/>
            <a:ext cx="69342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120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grades to Killer Drone Could Make It Fly for 2 Days Straight | WIRED">
            <a:extLst>
              <a:ext uri="{FF2B5EF4-FFF2-40B4-BE49-F238E27FC236}">
                <a16:creationId xmlns:a16="http://schemas.microsoft.com/office/drawing/2014/main" id="{C35521C7-F396-B710-9860-84FD7D3EE80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16012">
            <a:off x="3993128" y="48613"/>
            <a:ext cx="2624134" cy="185566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Tablet with solid fill">
            <a:extLst>
              <a:ext uri="{FF2B5EF4-FFF2-40B4-BE49-F238E27FC236}">
                <a16:creationId xmlns:a16="http://schemas.microsoft.com/office/drawing/2014/main" id="{09568BA1-1470-670C-652D-0668EF88D6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803515">
            <a:off x="20348" y="782218"/>
            <a:ext cx="844817" cy="844817"/>
          </a:xfrm>
          <a:prstGeom prst="rect">
            <a:avLst/>
          </a:prstGeom>
        </p:spPr>
      </p:pic>
      <p:pic>
        <p:nvPicPr>
          <p:cNvPr id="5" name="Graphic 4" descr="Wi-Fi with solid fill">
            <a:extLst>
              <a:ext uri="{FF2B5EF4-FFF2-40B4-BE49-F238E27FC236}">
                <a16:creationId xmlns:a16="http://schemas.microsoft.com/office/drawing/2014/main" id="{C44F8452-538E-FF00-15A0-5CF3456A17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95451">
            <a:off x="443093" y="457749"/>
            <a:ext cx="768732" cy="768732"/>
          </a:xfrm>
          <a:prstGeom prst="rect">
            <a:avLst/>
          </a:prstGeom>
        </p:spPr>
      </p:pic>
      <p:sp>
        <p:nvSpPr>
          <p:cNvPr id="8" name="Arrow: Striped Right 7">
            <a:extLst>
              <a:ext uri="{FF2B5EF4-FFF2-40B4-BE49-F238E27FC236}">
                <a16:creationId xmlns:a16="http://schemas.microsoft.com/office/drawing/2014/main" id="{13971422-F132-3748-60B0-68D8D5385C03}"/>
              </a:ext>
            </a:extLst>
          </p:cNvPr>
          <p:cNvSpPr/>
          <p:nvPr/>
        </p:nvSpPr>
        <p:spPr>
          <a:xfrm>
            <a:off x="1144595" y="1035281"/>
            <a:ext cx="3016003" cy="287238"/>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a:p>
        </p:txBody>
      </p:sp>
      <p:sp>
        <p:nvSpPr>
          <p:cNvPr id="9" name="TextBox 8">
            <a:extLst>
              <a:ext uri="{FF2B5EF4-FFF2-40B4-BE49-F238E27FC236}">
                <a16:creationId xmlns:a16="http://schemas.microsoft.com/office/drawing/2014/main" id="{36DEBE4E-F415-A373-E72A-791ECD056D65}"/>
              </a:ext>
            </a:extLst>
          </p:cNvPr>
          <p:cNvSpPr txBox="1"/>
          <p:nvPr/>
        </p:nvSpPr>
        <p:spPr>
          <a:xfrm>
            <a:off x="1882240" y="561787"/>
            <a:ext cx="1540712" cy="369332"/>
          </a:xfrm>
          <a:prstGeom prst="rect">
            <a:avLst/>
          </a:prstGeom>
          <a:noFill/>
        </p:spPr>
        <p:txBody>
          <a:bodyPr wrap="square" rtlCol="0">
            <a:spAutoFit/>
          </a:bodyPr>
          <a:lstStyle/>
          <a:p>
            <a:r>
              <a:rPr lang="en-US"/>
              <a:t>Commands</a:t>
            </a:r>
            <a:endParaRPr lang="LID4096"/>
          </a:p>
        </p:txBody>
      </p:sp>
      <p:pic>
        <p:nvPicPr>
          <p:cNvPr id="12" name="Graphic 11" descr="Document with solid fill">
            <a:extLst>
              <a:ext uri="{FF2B5EF4-FFF2-40B4-BE49-F238E27FC236}">
                <a16:creationId xmlns:a16="http://schemas.microsoft.com/office/drawing/2014/main" id="{0E274E23-E87E-94B8-485D-3CD32B0B0E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5462" y="2110505"/>
            <a:ext cx="914400" cy="914400"/>
          </a:xfrm>
          <a:prstGeom prst="rect">
            <a:avLst/>
          </a:prstGeom>
        </p:spPr>
      </p:pic>
      <p:pic>
        <p:nvPicPr>
          <p:cNvPr id="13" name="Graphic 12" descr="Document with solid fill">
            <a:extLst>
              <a:ext uri="{FF2B5EF4-FFF2-40B4-BE49-F238E27FC236}">
                <a16:creationId xmlns:a16="http://schemas.microsoft.com/office/drawing/2014/main" id="{4F1EEA9B-08BF-DF9B-1E2E-AAA5752C67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47995" y="2110505"/>
            <a:ext cx="914400" cy="914400"/>
          </a:xfrm>
          <a:prstGeom prst="rect">
            <a:avLst/>
          </a:prstGeom>
        </p:spPr>
      </p:pic>
      <p:sp>
        <p:nvSpPr>
          <p:cNvPr id="14" name="TextBox 13">
            <a:extLst>
              <a:ext uri="{FF2B5EF4-FFF2-40B4-BE49-F238E27FC236}">
                <a16:creationId xmlns:a16="http://schemas.microsoft.com/office/drawing/2014/main" id="{F09F83D6-D45B-573A-46B9-A758B6B54432}"/>
              </a:ext>
            </a:extLst>
          </p:cNvPr>
          <p:cNvSpPr txBox="1"/>
          <p:nvPr/>
        </p:nvSpPr>
        <p:spPr>
          <a:xfrm>
            <a:off x="284092" y="3105110"/>
            <a:ext cx="996813" cy="369332"/>
          </a:xfrm>
          <a:prstGeom prst="rect">
            <a:avLst/>
          </a:prstGeom>
          <a:noFill/>
        </p:spPr>
        <p:txBody>
          <a:bodyPr wrap="square" rtlCol="0">
            <a:spAutoFit/>
          </a:bodyPr>
          <a:lstStyle/>
          <a:p>
            <a:r>
              <a:rPr lang="en-US"/>
              <a:t>Log</a:t>
            </a:r>
            <a:endParaRPr lang="en-NL"/>
          </a:p>
        </p:txBody>
      </p:sp>
      <p:sp>
        <p:nvSpPr>
          <p:cNvPr id="15" name="TextBox 14">
            <a:extLst>
              <a:ext uri="{FF2B5EF4-FFF2-40B4-BE49-F238E27FC236}">
                <a16:creationId xmlns:a16="http://schemas.microsoft.com/office/drawing/2014/main" id="{2B97E6B8-6DA4-675F-FE78-92AF41DBAC47}"/>
              </a:ext>
            </a:extLst>
          </p:cNvPr>
          <p:cNvSpPr txBox="1"/>
          <p:nvPr/>
        </p:nvSpPr>
        <p:spPr>
          <a:xfrm>
            <a:off x="5066718" y="3024905"/>
            <a:ext cx="996813" cy="369332"/>
          </a:xfrm>
          <a:prstGeom prst="rect">
            <a:avLst/>
          </a:prstGeom>
          <a:noFill/>
        </p:spPr>
        <p:txBody>
          <a:bodyPr wrap="square" rtlCol="0">
            <a:spAutoFit/>
          </a:bodyPr>
          <a:lstStyle/>
          <a:p>
            <a:r>
              <a:rPr lang="en-US"/>
              <a:t>Log</a:t>
            </a:r>
            <a:endParaRPr lang="en-NL"/>
          </a:p>
        </p:txBody>
      </p:sp>
      <p:pic>
        <p:nvPicPr>
          <p:cNvPr id="17" name="Graphic 16" descr="Airplane with solid fill">
            <a:extLst>
              <a:ext uri="{FF2B5EF4-FFF2-40B4-BE49-F238E27FC236}">
                <a16:creationId xmlns:a16="http://schemas.microsoft.com/office/drawing/2014/main" id="{7ECDDD17-3EAD-1357-0F41-BE6A02FDE0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3849" y="994234"/>
            <a:ext cx="369332" cy="369332"/>
          </a:xfrm>
          <a:prstGeom prst="rect">
            <a:avLst/>
          </a:prstGeom>
        </p:spPr>
      </p:pic>
      <p:pic>
        <p:nvPicPr>
          <p:cNvPr id="18" name="Graphic 17" descr="Airplane with solid fill">
            <a:extLst>
              <a:ext uri="{FF2B5EF4-FFF2-40B4-BE49-F238E27FC236}">
                <a16:creationId xmlns:a16="http://schemas.microsoft.com/office/drawing/2014/main" id="{5F64A101-3238-546E-A13F-8A4B7D9A19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686" y="1005192"/>
            <a:ext cx="369332" cy="369332"/>
          </a:xfrm>
          <a:prstGeom prst="rect">
            <a:avLst/>
          </a:prstGeom>
        </p:spPr>
      </p:pic>
      <p:pic>
        <p:nvPicPr>
          <p:cNvPr id="19" name="Graphic 18" descr="Skull with solid fill">
            <a:extLst>
              <a:ext uri="{FF2B5EF4-FFF2-40B4-BE49-F238E27FC236}">
                <a16:creationId xmlns:a16="http://schemas.microsoft.com/office/drawing/2014/main" id="{E74E03CF-2171-A8CA-6EBA-60307A5613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5462" y="932935"/>
            <a:ext cx="543381" cy="543381"/>
          </a:xfrm>
          <a:prstGeom prst="rect">
            <a:avLst/>
          </a:prstGeom>
        </p:spPr>
      </p:pic>
      <p:pic>
        <p:nvPicPr>
          <p:cNvPr id="20" name="Graphic 19" descr="Skull with solid fill">
            <a:extLst>
              <a:ext uri="{FF2B5EF4-FFF2-40B4-BE49-F238E27FC236}">
                <a16:creationId xmlns:a16="http://schemas.microsoft.com/office/drawing/2014/main" id="{A4CB5774-7780-D5A0-FE62-03369554FD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479" y="996487"/>
            <a:ext cx="543381" cy="543381"/>
          </a:xfrm>
          <a:prstGeom prst="rect">
            <a:avLst/>
          </a:prstGeom>
        </p:spPr>
      </p:pic>
      <p:pic>
        <p:nvPicPr>
          <p:cNvPr id="22" name="Graphic 21" descr="Database with solid fill">
            <a:extLst>
              <a:ext uri="{FF2B5EF4-FFF2-40B4-BE49-F238E27FC236}">
                <a16:creationId xmlns:a16="http://schemas.microsoft.com/office/drawing/2014/main" id="{401A5BB4-F7B9-6C9F-45DE-05DC0351DA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63776" y="1667652"/>
            <a:ext cx="1177640" cy="1177640"/>
          </a:xfrm>
          <a:prstGeom prst="rect">
            <a:avLst/>
          </a:prstGeom>
        </p:spPr>
      </p:pic>
      <p:sp>
        <p:nvSpPr>
          <p:cNvPr id="23" name="TextBox 22">
            <a:extLst>
              <a:ext uri="{FF2B5EF4-FFF2-40B4-BE49-F238E27FC236}">
                <a16:creationId xmlns:a16="http://schemas.microsoft.com/office/drawing/2014/main" id="{128031B0-7EC0-7988-2791-8A7505390085}"/>
              </a:ext>
            </a:extLst>
          </p:cNvPr>
          <p:cNvSpPr txBox="1"/>
          <p:nvPr/>
        </p:nvSpPr>
        <p:spPr>
          <a:xfrm>
            <a:off x="2117438" y="2712683"/>
            <a:ext cx="1123978" cy="369332"/>
          </a:xfrm>
          <a:prstGeom prst="rect">
            <a:avLst/>
          </a:prstGeom>
          <a:noFill/>
        </p:spPr>
        <p:txBody>
          <a:bodyPr wrap="square" rtlCol="0">
            <a:spAutoFit/>
          </a:bodyPr>
          <a:lstStyle/>
          <a:p>
            <a:r>
              <a:rPr lang="en-US"/>
              <a:t>Memory</a:t>
            </a:r>
            <a:endParaRPr lang="en-NL"/>
          </a:p>
        </p:txBody>
      </p:sp>
      <p:pic>
        <p:nvPicPr>
          <p:cNvPr id="25" name="Graphic 24" descr="Bug under magnifying glass outline">
            <a:extLst>
              <a:ext uri="{FF2B5EF4-FFF2-40B4-BE49-F238E27FC236}">
                <a16:creationId xmlns:a16="http://schemas.microsoft.com/office/drawing/2014/main" id="{29DF392B-43B7-AE66-26D8-377774557A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95396" y="3775986"/>
            <a:ext cx="914400" cy="914400"/>
          </a:xfrm>
          <a:prstGeom prst="rect">
            <a:avLst/>
          </a:prstGeom>
        </p:spPr>
      </p:pic>
      <p:sp>
        <p:nvSpPr>
          <p:cNvPr id="31" name="Arrow: Right 30">
            <a:extLst>
              <a:ext uri="{FF2B5EF4-FFF2-40B4-BE49-F238E27FC236}">
                <a16:creationId xmlns:a16="http://schemas.microsoft.com/office/drawing/2014/main" id="{E84F0F1C-D560-92EA-5F3F-AD6CD7A8BED6}"/>
              </a:ext>
            </a:extLst>
          </p:cNvPr>
          <p:cNvSpPr/>
          <p:nvPr/>
        </p:nvSpPr>
        <p:spPr>
          <a:xfrm>
            <a:off x="986200" y="3685310"/>
            <a:ext cx="1077576"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Arrow: Right 31">
            <a:extLst>
              <a:ext uri="{FF2B5EF4-FFF2-40B4-BE49-F238E27FC236}">
                <a16:creationId xmlns:a16="http://schemas.microsoft.com/office/drawing/2014/main" id="{26F5784F-E99A-D842-5D3F-21F35EEB38AE}"/>
              </a:ext>
            </a:extLst>
          </p:cNvPr>
          <p:cNvSpPr/>
          <p:nvPr/>
        </p:nvSpPr>
        <p:spPr>
          <a:xfrm rot="5400000">
            <a:off x="2353179" y="3182724"/>
            <a:ext cx="63583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Arrow: Right 32">
            <a:extLst>
              <a:ext uri="{FF2B5EF4-FFF2-40B4-BE49-F238E27FC236}">
                <a16:creationId xmlns:a16="http://schemas.microsoft.com/office/drawing/2014/main" id="{4D9F3233-4455-C879-6A0F-58DF531514DB}"/>
              </a:ext>
            </a:extLst>
          </p:cNvPr>
          <p:cNvSpPr/>
          <p:nvPr/>
        </p:nvSpPr>
        <p:spPr>
          <a:xfrm rot="10800000">
            <a:off x="3245668" y="3685310"/>
            <a:ext cx="1123976"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5" name="Graphic 34" descr="Thermometer with solid fill">
            <a:extLst>
              <a:ext uri="{FF2B5EF4-FFF2-40B4-BE49-F238E27FC236}">
                <a16:creationId xmlns:a16="http://schemas.microsoft.com/office/drawing/2014/main" id="{FA79A377-BEE5-2E4B-E72C-6B0ECF0232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83488" y="5220443"/>
            <a:ext cx="914400" cy="914400"/>
          </a:xfrm>
          <a:prstGeom prst="rect">
            <a:avLst/>
          </a:prstGeom>
        </p:spPr>
      </p:pic>
      <p:pic>
        <p:nvPicPr>
          <p:cNvPr id="37" name="Graphic 36" descr="Video camera outline">
            <a:extLst>
              <a:ext uri="{FF2B5EF4-FFF2-40B4-BE49-F238E27FC236}">
                <a16:creationId xmlns:a16="http://schemas.microsoft.com/office/drawing/2014/main" id="{548BE42B-0D2F-A483-A513-5A337A18DD5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4092" y="5220443"/>
            <a:ext cx="914400" cy="914400"/>
          </a:xfrm>
          <a:prstGeom prst="rect">
            <a:avLst/>
          </a:prstGeom>
        </p:spPr>
      </p:pic>
      <p:pic>
        <p:nvPicPr>
          <p:cNvPr id="39" name="Graphic 38" descr="Map with pin with solid fill">
            <a:extLst>
              <a:ext uri="{FF2B5EF4-FFF2-40B4-BE49-F238E27FC236}">
                <a16:creationId xmlns:a16="http://schemas.microsoft.com/office/drawing/2014/main" id="{E5B7B8DB-4D6A-77A7-C32D-DAB4D95A216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34873" y="5158278"/>
            <a:ext cx="914400" cy="914400"/>
          </a:xfrm>
          <a:prstGeom prst="rect">
            <a:avLst/>
          </a:prstGeom>
        </p:spPr>
      </p:pic>
      <p:pic>
        <p:nvPicPr>
          <p:cNvPr id="41" name="Graphic 40" descr="Satellite dish with solid fill">
            <a:extLst>
              <a:ext uri="{FF2B5EF4-FFF2-40B4-BE49-F238E27FC236}">
                <a16:creationId xmlns:a16="http://schemas.microsoft.com/office/drawing/2014/main" id="{A12A0CED-1ADB-7A90-BACE-2405AC21434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965752" y="5158278"/>
            <a:ext cx="914400" cy="914400"/>
          </a:xfrm>
          <a:prstGeom prst="rect">
            <a:avLst/>
          </a:prstGeom>
        </p:spPr>
      </p:pic>
      <p:sp>
        <p:nvSpPr>
          <p:cNvPr id="42" name="TextBox 41">
            <a:extLst>
              <a:ext uri="{FF2B5EF4-FFF2-40B4-BE49-F238E27FC236}">
                <a16:creationId xmlns:a16="http://schemas.microsoft.com/office/drawing/2014/main" id="{8B367EC4-5BBB-798F-A26D-FA3732307148}"/>
              </a:ext>
            </a:extLst>
          </p:cNvPr>
          <p:cNvSpPr txBox="1"/>
          <p:nvPr/>
        </p:nvSpPr>
        <p:spPr>
          <a:xfrm>
            <a:off x="203971" y="6157713"/>
            <a:ext cx="996813" cy="276999"/>
          </a:xfrm>
          <a:prstGeom prst="rect">
            <a:avLst/>
          </a:prstGeom>
          <a:noFill/>
        </p:spPr>
        <p:txBody>
          <a:bodyPr wrap="square" rtlCol="0">
            <a:spAutoFit/>
          </a:bodyPr>
          <a:lstStyle/>
          <a:p>
            <a:r>
              <a:rPr lang="en-US" sz="1200"/>
              <a:t>Recordings</a:t>
            </a:r>
            <a:endParaRPr lang="en-NL" sz="1200"/>
          </a:p>
        </p:txBody>
      </p:sp>
      <p:sp>
        <p:nvSpPr>
          <p:cNvPr id="43" name="TextBox 42">
            <a:extLst>
              <a:ext uri="{FF2B5EF4-FFF2-40B4-BE49-F238E27FC236}">
                <a16:creationId xmlns:a16="http://schemas.microsoft.com/office/drawing/2014/main" id="{1164892A-5351-AF29-5324-02A922D11430}"/>
              </a:ext>
            </a:extLst>
          </p:cNvPr>
          <p:cNvSpPr txBox="1"/>
          <p:nvPr/>
        </p:nvSpPr>
        <p:spPr>
          <a:xfrm>
            <a:off x="1674285" y="6134843"/>
            <a:ext cx="996813" cy="276999"/>
          </a:xfrm>
          <a:prstGeom prst="rect">
            <a:avLst/>
          </a:prstGeom>
          <a:noFill/>
        </p:spPr>
        <p:txBody>
          <a:bodyPr wrap="square" rtlCol="0">
            <a:spAutoFit/>
          </a:bodyPr>
          <a:lstStyle/>
          <a:p>
            <a:r>
              <a:rPr lang="en-US" sz="1200"/>
              <a:t>Sensors</a:t>
            </a:r>
            <a:endParaRPr lang="en-NL" sz="1200"/>
          </a:p>
        </p:txBody>
      </p:sp>
      <p:sp>
        <p:nvSpPr>
          <p:cNvPr id="44" name="TextBox 43">
            <a:extLst>
              <a:ext uri="{FF2B5EF4-FFF2-40B4-BE49-F238E27FC236}">
                <a16:creationId xmlns:a16="http://schemas.microsoft.com/office/drawing/2014/main" id="{6E52E5CC-45D9-ED0D-86F9-B80FF73229C8}"/>
              </a:ext>
            </a:extLst>
          </p:cNvPr>
          <p:cNvSpPr txBox="1"/>
          <p:nvPr/>
        </p:nvSpPr>
        <p:spPr>
          <a:xfrm>
            <a:off x="2883339" y="6130906"/>
            <a:ext cx="996813" cy="276999"/>
          </a:xfrm>
          <a:prstGeom prst="rect">
            <a:avLst/>
          </a:prstGeom>
          <a:noFill/>
        </p:spPr>
        <p:txBody>
          <a:bodyPr wrap="square" rtlCol="0">
            <a:spAutoFit/>
          </a:bodyPr>
          <a:lstStyle/>
          <a:p>
            <a:r>
              <a:rPr lang="en-US" sz="1200"/>
              <a:t>Traffic Logs</a:t>
            </a:r>
            <a:endParaRPr lang="en-NL" sz="1200"/>
          </a:p>
        </p:txBody>
      </p:sp>
      <p:sp>
        <p:nvSpPr>
          <p:cNvPr id="45" name="TextBox 44">
            <a:extLst>
              <a:ext uri="{FF2B5EF4-FFF2-40B4-BE49-F238E27FC236}">
                <a16:creationId xmlns:a16="http://schemas.microsoft.com/office/drawing/2014/main" id="{DD7FE648-1046-ACB0-8305-F89CE2523CBB}"/>
              </a:ext>
            </a:extLst>
          </p:cNvPr>
          <p:cNvSpPr txBox="1"/>
          <p:nvPr/>
        </p:nvSpPr>
        <p:spPr>
          <a:xfrm>
            <a:off x="4412578" y="6130906"/>
            <a:ext cx="1158989" cy="276999"/>
          </a:xfrm>
          <a:prstGeom prst="rect">
            <a:avLst/>
          </a:prstGeom>
          <a:noFill/>
        </p:spPr>
        <p:txBody>
          <a:bodyPr wrap="square" rtlCol="0">
            <a:spAutoFit/>
          </a:bodyPr>
          <a:lstStyle/>
          <a:p>
            <a:r>
              <a:rPr lang="en-US" sz="1200"/>
              <a:t>Location Logs</a:t>
            </a:r>
            <a:endParaRPr lang="en-NL" sz="1200"/>
          </a:p>
        </p:txBody>
      </p:sp>
      <p:cxnSp>
        <p:nvCxnSpPr>
          <p:cNvPr id="47" name="Straight Connector 46">
            <a:extLst>
              <a:ext uri="{FF2B5EF4-FFF2-40B4-BE49-F238E27FC236}">
                <a16:creationId xmlns:a16="http://schemas.microsoft.com/office/drawing/2014/main" id="{105F1DFB-B3ED-F5A7-5950-0CCB151E52C0}"/>
              </a:ext>
            </a:extLst>
          </p:cNvPr>
          <p:cNvCxnSpPr/>
          <p:nvPr/>
        </p:nvCxnSpPr>
        <p:spPr>
          <a:xfrm>
            <a:off x="442756" y="4895272"/>
            <a:ext cx="4623962" cy="0"/>
          </a:xfrm>
          <a:prstGeom prst="line">
            <a:avLst/>
          </a:prstGeom>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72F16018-9CC9-BB77-0BE7-5790D33D9763}"/>
              </a:ext>
            </a:extLst>
          </p:cNvPr>
          <p:cNvSpPr txBox="1"/>
          <p:nvPr/>
        </p:nvSpPr>
        <p:spPr>
          <a:xfrm>
            <a:off x="7096498" y="746453"/>
            <a:ext cx="5125652" cy="2000548"/>
          </a:xfrm>
          <a:prstGeom prst="rect">
            <a:avLst/>
          </a:prstGeom>
          <a:noFill/>
        </p:spPr>
        <p:txBody>
          <a:bodyPr wrap="square" rtlCol="0">
            <a:spAutoFit/>
          </a:bodyPr>
          <a:lstStyle/>
          <a:p>
            <a:r>
              <a:rPr lang="en-US" sz="3200"/>
              <a:t>Forensic findings:</a:t>
            </a:r>
          </a:p>
          <a:p>
            <a:endParaRPr lang="en-US" sz="3200"/>
          </a:p>
          <a:p>
            <a:pPr marL="457200" indent="-457200">
              <a:buFontTx/>
              <a:buChar char="-"/>
            </a:pPr>
            <a:r>
              <a:rPr lang="en-US" sz="2000"/>
              <a:t>Create a storyline</a:t>
            </a:r>
          </a:p>
          <a:p>
            <a:pPr marL="457200" indent="-457200">
              <a:buFontTx/>
              <a:buChar char="-"/>
            </a:pPr>
            <a:r>
              <a:rPr lang="en-US" sz="2000"/>
              <a:t>Uncover vulnerabilities </a:t>
            </a:r>
          </a:p>
          <a:p>
            <a:pPr marL="457200" indent="-457200">
              <a:buFontTx/>
              <a:buChar char="-"/>
            </a:pPr>
            <a:r>
              <a:rPr lang="en-US" sz="2000"/>
              <a:t>Play sherlock</a:t>
            </a:r>
          </a:p>
        </p:txBody>
      </p:sp>
      <p:cxnSp>
        <p:nvCxnSpPr>
          <p:cNvPr id="51" name="Straight Connector 50">
            <a:extLst>
              <a:ext uri="{FF2B5EF4-FFF2-40B4-BE49-F238E27FC236}">
                <a16:creationId xmlns:a16="http://schemas.microsoft.com/office/drawing/2014/main" id="{B2E0E671-158F-D33C-9423-DD2FA54CC3DA}"/>
              </a:ext>
            </a:extLst>
          </p:cNvPr>
          <p:cNvCxnSpPr/>
          <p:nvPr/>
        </p:nvCxnSpPr>
        <p:spPr>
          <a:xfrm>
            <a:off x="6871855" y="746453"/>
            <a:ext cx="0" cy="550402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034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39 -0.00347 L -0.00182 0.35764 " pathEditMode="relative" ptsTypes="AA">
                                      <p:cBhvr>
                                        <p:cTn id="6" dur="2000" fill="hold"/>
                                        <p:tgtEl>
                                          <p:spTgt spid="17"/>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157 0.00023 L 0.39466 -0.01042 L 0.39466 0.34653 " pathEditMode="relative" ptsTypes="AAA">
                                      <p:cBhvr>
                                        <p:cTn id="8" dur="3000" fill="hold"/>
                                        <p:tgtEl>
                                          <p:spTgt spid="18"/>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nodeType="afterEffect">
                                  <p:stCondLst>
                                    <p:cond delay="0"/>
                                  </p:stCondLst>
                                  <p:childTnLst>
                                    <p:animMotion origin="layout" path="M 0.00378 0.0007 C 0.00339 0.14375 0.00326 0.28704 0.003 0.43033 " pathEditMode="relative" ptsTypes="AA">
                                      <p:cBhvr>
                                        <p:cTn id="19" dur="2000" fill="hold"/>
                                        <p:tgtEl>
                                          <p:spTgt spid="19"/>
                                        </p:tgtEl>
                                        <p:attrNameLst>
                                          <p:attrName>ppt_x</p:attrName>
                                          <p:attrName>ppt_y</p:attrName>
                                        </p:attrNameLst>
                                      </p:cBhvr>
                                    </p:animMotion>
                                  </p:childTnLst>
                                </p:cTn>
                              </p:par>
                              <p:par>
                                <p:cTn id="20" presetID="0" presetClass="path" presetSubtype="0" accel="50000" decel="50000" fill="hold" nodeType="withEffect">
                                  <p:stCondLst>
                                    <p:cond delay="0"/>
                                  </p:stCondLst>
                                  <p:childTnLst>
                                    <p:animMotion origin="layout" path="M 0.00365 -0.00856 L 0.39518 -0.01921 L 0.39909 0.42639 " pathEditMode="relative" ptsTypes="AAA">
                                      <p:cBhvr>
                                        <p:cTn id="21" dur="2000" fill="hold"/>
                                        <p:tgtEl>
                                          <p:spTgt spid="20"/>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42" grpId="0"/>
      <p:bldP spid="43" grpId="0"/>
      <p:bldP spid="44" grpId="0"/>
      <p:bldP spid="45" grpId="0"/>
      <p:bldP spid="4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seum - Free buildings icons">
            <a:extLst>
              <a:ext uri="{FF2B5EF4-FFF2-40B4-BE49-F238E27FC236}">
                <a16:creationId xmlns:a16="http://schemas.microsoft.com/office/drawing/2014/main" id="{64785716-5A37-266C-E072-DCBCEC10E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91" y="132310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8FA3374-737F-73B1-DD7D-6F18862BB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474" y="3085672"/>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the difference Between and a Terrace &amp; a Balcony">
            <a:extLst>
              <a:ext uri="{FF2B5EF4-FFF2-40B4-BE49-F238E27FC236}">
                <a16:creationId xmlns:a16="http://schemas.microsoft.com/office/drawing/2014/main" id="{8EAEF1A5-ED55-0351-0354-2A751B2BC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00000">
            <a:off x="7314787" y="3411903"/>
            <a:ext cx="2277528" cy="151835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a:extLst>
              <a:ext uri="{FF2B5EF4-FFF2-40B4-BE49-F238E27FC236}">
                <a16:creationId xmlns:a16="http://schemas.microsoft.com/office/drawing/2014/main" id="{89957250-D49C-FDF1-7242-4E4141106852}"/>
              </a:ext>
            </a:extLst>
          </p:cNvPr>
          <p:cNvSpPr>
            <a:spLocks noChangeAspect="1" noChangeArrowheads="1"/>
          </p:cNvSpPr>
          <p:nvPr/>
        </p:nvSpPr>
        <p:spPr bwMode="auto">
          <a:xfrm>
            <a:off x="5943599" y="3276599"/>
            <a:ext cx="2416629" cy="24166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4" name="AutoShape 12">
            <a:extLst>
              <a:ext uri="{FF2B5EF4-FFF2-40B4-BE49-F238E27FC236}">
                <a16:creationId xmlns:a16="http://schemas.microsoft.com/office/drawing/2014/main" id="{3C74B932-52EE-264C-B600-0058171EECDB}"/>
              </a:ext>
            </a:extLst>
          </p:cNvPr>
          <p:cNvSpPr>
            <a:spLocks noChangeAspect="1" noChangeArrowheads="1"/>
          </p:cNvSpPr>
          <p:nvPr/>
        </p:nvSpPr>
        <p:spPr bwMode="auto">
          <a:xfrm>
            <a:off x="5943600" y="3276600"/>
            <a:ext cx="2064374" cy="20643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2062" name="Picture 14" descr="[webp-to-png output image]">
            <a:extLst>
              <a:ext uri="{FF2B5EF4-FFF2-40B4-BE49-F238E27FC236}">
                <a16:creationId xmlns:a16="http://schemas.microsoft.com/office/drawing/2014/main" id="{A73C58DE-FE65-102F-FACD-882CB03D7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48771" y="3143037"/>
            <a:ext cx="1800225"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2A4103-23C3-3122-564A-DE83D77C9A1B}"/>
              </a:ext>
            </a:extLst>
          </p:cNvPr>
          <p:cNvSpPr txBox="1"/>
          <p:nvPr/>
        </p:nvSpPr>
        <p:spPr>
          <a:xfrm>
            <a:off x="2088573" y="2912204"/>
            <a:ext cx="2817200" cy="461665"/>
          </a:xfrm>
          <a:prstGeom prst="rect">
            <a:avLst/>
          </a:prstGeom>
          <a:noFill/>
        </p:spPr>
        <p:txBody>
          <a:bodyPr wrap="square" rtlCol="0">
            <a:spAutoFit/>
          </a:bodyPr>
          <a:lstStyle/>
          <a:p>
            <a:r>
              <a:rPr lang="en-US" sz="2400">
                <a:highlight>
                  <a:srgbClr val="C0C0C0"/>
                </a:highlight>
              </a:rPr>
              <a:t>TERRACES</a:t>
            </a:r>
            <a:endParaRPr lang="LID4096" sz="2400">
              <a:highlight>
                <a:srgbClr val="C0C0C0"/>
              </a:highlight>
            </a:endParaRPr>
          </a:p>
        </p:txBody>
      </p:sp>
      <p:pic>
        <p:nvPicPr>
          <p:cNvPr id="6" name="Picture 5" descr="Upgrades to Killer Drone Could Make It Fly for 2 Days Straight | WIRED">
            <a:extLst>
              <a:ext uri="{FF2B5EF4-FFF2-40B4-BE49-F238E27FC236}">
                <a16:creationId xmlns:a16="http://schemas.microsoft.com/office/drawing/2014/main" id="{F91C3DD5-7EEC-0994-C6FF-3250E29AF47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8755952">
            <a:off x="9187807" y="3405832"/>
            <a:ext cx="3287860" cy="232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18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xit" presetSubtype="0" fill="hold" nodeType="clickEffect">
                                  <p:stCondLst>
                                    <p:cond delay="0"/>
                                  </p:stCondLst>
                                  <p:childTnLst>
                                    <p:animEffect transition="out" filter="wipe(down)">
                                      <p:cBhvr>
                                        <p:cTn id="14" dur="180" accel="50000">
                                          <p:stCondLst>
                                            <p:cond delay="1820"/>
                                          </p:stCondLst>
                                        </p:cTn>
                                        <p:tgtEl>
                                          <p:spTgt spid="2052"/>
                                        </p:tgtEl>
                                      </p:cBhvr>
                                    </p:animEffect>
                                    <p:anim calcmode="lin" valueType="num">
                                      <p:cBhvr>
                                        <p:cTn id="15" dur="1822" tmFilter="0,0; 0.14,0.31; 0.43,0.73; 0.71,0.91; 1.0,1.0">
                                          <p:stCondLst>
                                            <p:cond delay="0"/>
                                          </p:stCondLst>
                                        </p:cTn>
                                        <p:tgtEl>
                                          <p:spTgt spid="2052"/>
                                        </p:tgtEl>
                                        <p:attrNameLst>
                                          <p:attrName>ppt_x</p:attrName>
                                        </p:attrNameLst>
                                      </p:cBhvr>
                                      <p:tavLst>
                                        <p:tav tm="0">
                                          <p:val>
                                            <p:strVal val="ppt_x"/>
                                          </p:val>
                                        </p:tav>
                                        <p:tav tm="100000">
                                          <p:val>
                                            <p:strVal val="#ppt_x+0.25"/>
                                          </p:val>
                                        </p:tav>
                                      </p:tavLst>
                                    </p:anim>
                                    <p:anim calcmode="lin" valueType="num">
                                      <p:cBhvr>
                                        <p:cTn id="16" dur="178">
                                          <p:stCondLst>
                                            <p:cond delay="1822"/>
                                          </p:stCondLst>
                                        </p:cTn>
                                        <p:tgtEl>
                                          <p:spTgt spid="2052"/>
                                        </p:tgtEl>
                                        <p:attrNameLst>
                                          <p:attrName>ppt_x</p:attrName>
                                        </p:attrNameLst>
                                      </p:cBhvr>
                                      <p:tavLst>
                                        <p:tav tm="0">
                                          <p:val>
                                            <p:strVal val="ppt_x"/>
                                          </p:val>
                                        </p:tav>
                                        <p:tav tm="100000">
                                          <p:val>
                                            <p:strVal val="ppt_x"/>
                                          </p:val>
                                        </p:tav>
                                      </p:tavLst>
                                    </p:anim>
                                    <p:anim calcmode="lin" valueType="num">
                                      <p:cBhvr>
                                        <p:cTn id="17" dur="664" tmFilter="0.0,0.0;0.25,0.07;0.50,0.2;0.75,0.467;1.0,1.0">
                                          <p:stCondLst>
                                            <p:cond delay="0"/>
                                          </p:stCondLst>
                                        </p:cTn>
                                        <p:tgtEl>
                                          <p:spTgt spid="205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8" dur="664" tmFilter="0, 0; 0.125,0.2665; 0.25,0.4; 0.375,0.465; 0.5,0.5;  0.625,0.535; 0.75,0.6; 0.875,0.7335; 1,1">
                                          <p:stCondLst>
                                            <p:cond delay="664"/>
                                          </p:stCondLst>
                                        </p:cTn>
                                        <p:tgtEl>
                                          <p:spTgt spid="205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9" dur="332" tmFilter="0, 0; 0.125,0.2665; 0.25,0.4; 0.375,0.465; 0.5,0.5;  0.625,0.535; 0.75,0.6; 0.875,0.7335; 1,1">
                                          <p:stCondLst>
                                            <p:cond delay="1324"/>
                                          </p:stCondLst>
                                        </p:cTn>
                                        <p:tgtEl>
                                          <p:spTgt spid="205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0" dur="164" tmFilter="0, 0; 0.125,0.2665; 0.25,0.4; 0.375,0.465; 0.5,0.5;  0.625,0.535; 0.75,0.6; 0.875,0.7335; 1,1">
                                          <p:stCondLst>
                                            <p:cond delay="1656"/>
                                          </p:stCondLst>
                                        </p:cTn>
                                        <p:tgtEl>
                                          <p:spTgt spid="205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1" dur="180" accel="50000">
                                          <p:stCondLst>
                                            <p:cond delay="1820"/>
                                          </p:stCondLst>
                                        </p:cTn>
                                        <p:tgtEl>
                                          <p:spTgt spid="2052"/>
                                        </p:tgtEl>
                                        <p:attrNameLst>
                                          <p:attrName>ppt_y</p:attrName>
                                        </p:attrNameLst>
                                      </p:cBhvr>
                                      <p:tavLst>
                                        <p:tav tm="0">
                                          <p:val>
                                            <p:strVal val="ppt_y"/>
                                          </p:val>
                                        </p:tav>
                                        <p:tav tm="100000">
                                          <p:val>
                                            <p:strVal val="ppt_y+ppt_h"/>
                                          </p:val>
                                        </p:tav>
                                      </p:tavLst>
                                    </p:anim>
                                    <p:animScale>
                                      <p:cBhvr>
                                        <p:cTn id="22" dur="26">
                                          <p:stCondLst>
                                            <p:cond delay="620"/>
                                          </p:stCondLst>
                                        </p:cTn>
                                        <p:tgtEl>
                                          <p:spTgt spid="2052"/>
                                        </p:tgtEl>
                                      </p:cBhvr>
                                      <p:to x="100000" y="60000"/>
                                    </p:animScale>
                                    <p:animScale>
                                      <p:cBhvr>
                                        <p:cTn id="23" dur="166" decel="50000">
                                          <p:stCondLst>
                                            <p:cond delay="646"/>
                                          </p:stCondLst>
                                        </p:cTn>
                                        <p:tgtEl>
                                          <p:spTgt spid="2052"/>
                                        </p:tgtEl>
                                      </p:cBhvr>
                                      <p:to x="100000" y="100000"/>
                                    </p:animScale>
                                    <p:animScale>
                                      <p:cBhvr>
                                        <p:cTn id="24" dur="26">
                                          <p:stCondLst>
                                            <p:cond delay="1312"/>
                                          </p:stCondLst>
                                        </p:cTn>
                                        <p:tgtEl>
                                          <p:spTgt spid="2052"/>
                                        </p:tgtEl>
                                      </p:cBhvr>
                                      <p:to x="100000" y="80000"/>
                                    </p:animScale>
                                    <p:animScale>
                                      <p:cBhvr>
                                        <p:cTn id="25" dur="166" decel="50000">
                                          <p:stCondLst>
                                            <p:cond delay="1338"/>
                                          </p:stCondLst>
                                        </p:cTn>
                                        <p:tgtEl>
                                          <p:spTgt spid="2052"/>
                                        </p:tgtEl>
                                      </p:cBhvr>
                                      <p:to x="100000" y="100000"/>
                                    </p:animScale>
                                    <p:animScale>
                                      <p:cBhvr>
                                        <p:cTn id="26" dur="26">
                                          <p:stCondLst>
                                            <p:cond delay="1642"/>
                                          </p:stCondLst>
                                        </p:cTn>
                                        <p:tgtEl>
                                          <p:spTgt spid="2052"/>
                                        </p:tgtEl>
                                      </p:cBhvr>
                                      <p:to x="100000" y="90000"/>
                                    </p:animScale>
                                    <p:animScale>
                                      <p:cBhvr>
                                        <p:cTn id="27" dur="166" decel="50000">
                                          <p:stCondLst>
                                            <p:cond delay="1668"/>
                                          </p:stCondLst>
                                        </p:cTn>
                                        <p:tgtEl>
                                          <p:spTgt spid="2052"/>
                                        </p:tgtEl>
                                      </p:cBhvr>
                                      <p:to x="100000" y="100000"/>
                                    </p:animScale>
                                    <p:animScale>
                                      <p:cBhvr>
                                        <p:cTn id="28" dur="26">
                                          <p:stCondLst>
                                            <p:cond delay="1808"/>
                                          </p:stCondLst>
                                        </p:cTn>
                                        <p:tgtEl>
                                          <p:spTgt spid="2052"/>
                                        </p:tgtEl>
                                      </p:cBhvr>
                                      <p:to x="100000" y="95000"/>
                                    </p:animScale>
                                    <p:animScale>
                                      <p:cBhvr>
                                        <p:cTn id="29" dur="166" decel="50000">
                                          <p:stCondLst>
                                            <p:cond delay="1834"/>
                                          </p:stCondLst>
                                        </p:cTn>
                                        <p:tgtEl>
                                          <p:spTgt spid="2052"/>
                                        </p:tgtEl>
                                      </p:cBhvr>
                                      <p:to x="100000" y="100000"/>
                                    </p:animScale>
                                    <p:set>
                                      <p:cBhvr>
                                        <p:cTn id="30" dur="1" fill="hold">
                                          <p:stCondLst>
                                            <p:cond delay="1999"/>
                                          </p:stCondLst>
                                        </p:cTn>
                                        <p:tgtEl>
                                          <p:spTgt spid="2052"/>
                                        </p:tgtEl>
                                        <p:attrNameLst>
                                          <p:attrName>style.visibility</p:attrName>
                                        </p:attrNameLst>
                                      </p:cBhvr>
                                      <p:to>
                                        <p:strVal val="hidden"/>
                                      </p:to>
                                    </p:set>
                                  </p:childTnLst>
                                </p:cTn>
                              </p:par>
                              <p:par>
                                <p:cTn id="31" presetID="26" presetClass="exit" presetSubtype="0" fill="hold" nodeType="withEffect">
                                  <p:stCondLst>
                                    <p:cond delay="0"/>
                                  </p:stCondLst>
                                  <p:childTnLst>
                                    <p:animEffect transition="out" filter="wipe(down)">
                                      <p:cBhvr>
                                        <p:cTn id="32" dur="180" accel="50000">
                                          <p:stCondLst>
                                            <p:cond delay="1820"/>
                                          </p:stCondLst>
                                        </p:cTn>
                                        <p:tgtEl>
                                          <p:spTgt spid="2056"/>
                                        </p:tgtEl>
                                      </p:cBhvr>
                                    </p:animEffect>
                                    <p:anim calcmode="lin" valueType="num">
                                      <p:cBhvr>
                                        <p:cTn id="33" dur="1822" tmFilter="0,0; 0.14,0.31; 0.43,0.73; 0.71,0.91; 1.0,1.0">
                                          <p:stCondLst>
                                            <p:cond delay="0"/>
                                          </p:stCondLst>
                                        </p:cTn>
                                        <p:tgtEl>
                                          <p:spTgt spid="2056"/>
                                        </p:tgtEl>
                                        <p:attrNameLst>
                                          <p:attrName>ppt_x</p:attrName>
                                        </p:attrNameLst>
                                      </p:cBhvr>
                                      <p:tavLst>
                                        <p:tav tm="0">
                                          <p:val>
                                            <p:strVal val="ppt_x"/>
                                          </p:val>
                                        </p:tav>
                                        <p:tav tm="100000">
                                          <p:val>
                                            <p:strVal val="#ppt_x+0.25"/>
                                          </p:val>
                                        </p:tav>
                                      </p:tavLst>
                                    </p:anim>
                                    <p:anim calcmode="lin" valueType="num">
                                      <p:cBhvr>
                                        <p:cTn id="34" dur="178">
                                          <p:stCondLst>
                                            <p:cond delay="1822"/>
                                          </p:stCondLst>
                                        </p:cTn>
                                        <p:tgtEl>
                                          <p:spTgt spid="2056"/>
                                        </p:tgtEl>
                                        <p:attrNameLst>
                                          <p:attrName>ppt_x</p:attrName>
                                        </p:attrNameLst>
                                      </p:cBhvr>
                                      <p:tavLst>
                                        <p:tav tm="0">
                                          <p:val>
                                            <p:strVal val="ppt_x"/>
                                          </p:val>
                                        </p:tav>
                                        <p:tav tm="100000">
                                          <p:val>
                                            <p:strVal val="ppt_x"/>
                                          </p:val>
                                        </p:tav>
                                      </p:tavLst>
                                    </p:anim>
                                    <p:anim calcmode="lin" valueType="num">
                                      <p:cBhvr>
                                        <p:cTn id="35" dur="664" tmFilter="0.0,0.0;0.25,0.07;0.50,0.2;0.75,0.467;1.0,1.0">
                                          <p:stCondLst>
                                            <p:cond delay="0"/>
                                          </p:stCondLst>
                                        </p:cTn>
                                        <p:tgtEl>
                                          <p:spTgt spid="205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6" dur="664" tmFilter="0, 0; 0.125,0.2665; 0.25,0.4; 0.375,0.465; 0.5,0.5;  0.625,0.535; 0.75,0.6; 0.875,0.7335; 1,1">
                                          <p:stCondLst>
                                            <p:cond delay="664"/>
                                          </p:stCondLst>
                                        </p:cTn>
                                        <p:tgtEl>
                                          <p:spTgt spid="205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7" dur="332" tmFilter="0, 0; 0.125,0.2665; 0.25,0.4; 0.375,0.465; 0.5,0.5;  0.625,0.535; 0.75,0.6; 0.875,0.7335; 1,1">
                                          <p:stCondLst>
                                            <p:cond delay="1324"/>
                                          </p:stCondLst>
                                        </p:cTn>
                                        <p:tgtEl>
                                          <p:spTgt spid="205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8" dur="164" tmFilter="0, 0; 0.125,0.2665; 0.25,0.4; 0.375,0.465; 0.5,0.5;  0.625,0.535; 0.75,0.6; 0.875,0.7335; 1,1">
                                          <p:stCondLst>
                                            <p:cond delay="1656"/>
                                          </p:stCondLst>
                                        </p:cTn>
                                        <p:tgtEl>
                                          <p:spTgt spid="205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9" dur="180" accel="50000">
                                          <p:stCondLst>
                                            <p:cond delay="1820"/>
                                          </p:stCondLst>
                                        </p:cTn>
                                        <p:tgtEl>
                                          <p:spTgt spid="2056"/>
                                        </p:tgtEl>
                                        <p:attrNameLst>
                                          <p:attrName>ppt_y</p:attrName>
                                        </p:attrNameLst>
                                      </p:cBhvr>
                                      <p:tavLst>
                                        <p:tav tm="0">
                                          <p:val>
                                            <p:strVal val="ppt_y"/>
                                          </p:val>
                                        </p:tav>
                                        <p:tav tm="100000">
                                          <p:val>
                                            <p:strVal val="ppt_y+ppt_h"/>
                                          </p:val>
                                        </p:tav>
                                      </p:tavLst>
                                    </p:anim>
                                    <p:animScale>
                                      <p:cBhvr>
                                        <p:cTn id="40" dur="26">
                                          <p:stCondLst>
                                            <p:cond delay="620"/>
                                          </p:stCondLst>
                                        </p:cTn>
                                        <p:tgtEl>
                                          <p:spTgt spid="2056"/>
                                        </p:tgtEl>
                                      </p:cBhvr>
                                      <p:to x="100000" y="60000"/>
                                    </p:animScale>
                                    <p:animScale>
                                      <p:cBhvr>
                                        <p:cTn id="41" dur="166" decel="50000">
                                          <p:stCondLst>
                                            <p:cond delay="646"/>
                                          </p:stCondLst>
                                        </p:cTn>
                                        <p:tgtEl>
                                          <p:spTgt spid="2056"/>
                                        </p:tgtEl>
                                      </p:cBhvr>
                                      <p:to x="100000" y="100000"/>
                                    </p:animScale>
                                    <p:animScale>
                                      <p:cBhvr>
                                        <p:cTn id="42" dur="26">
                                          <p:stCondLst>
                                            <p:cond delay="1312"/>
                                          </p:stCondLst>
                                        </p:cTn>
                                        <p:tgtEl>
                                          <p:spTgt spid="2056"/>
                                        </p:tgtEl>
                                      </p:cBhvr>
                                      <p:to x="100000" y="80000"/>
                                    </p:animScale>
                                    <p:animScale>
                                      <p:cBhvr>
                                        <p:cTn id="43" dur="166" decel="50000">
                                          <p:stCondLst>
                                            <p:cond delay="1338"/>
                                          </p:stCondLst>
                                        </p:cTn>
                                        <p:tgtEl>
                                          <p:spTgt spid="2056"/>
                                        </p:tgtEl>
                                      </p:cBhvr>
                                      <p:to x="100000" y="100000"/>
                                    </p:animScale>
                                    <p:animScale>
                                      <p:cBhvr>
                                        <p:cTn id="44" dur="26">
                                          <p:stCondLst>
                                            <p:cond delay="1642"/>
                                          </p:stCondLst>
                                        </p:cTn>
                                        <p:tgtEl>
                                          <p:spTgt spid="2056"/>
                                        </p:tgtEl>
                                      </p:cBhvr>
                                      <p:to x="100000" y="90000"/>
                                    </p:animScale>
                                    <p:animScale>
                                      <p:cBhvr>
                                        <p:cTn id="45" dur="166" decel="50000">
                                          <p:stCondLst>
                                            <p:cond delay="1668"/>
                                          </p:stCondLst>
                                        </p:cTn>
                                        <p:tgtEl>
                                          <p:spTgt spid="2056"/>
                                        </p:tgtEl>
                                      </p:cBhvr>
                                      <p:to x="100000" y="100000"/>
                                    </p:animScale>
                                    <p:animScale>
                                      <p:cBhvr>
                                        <p:cTn id="46" dur="26">
                                          <p:stCondLst>
                                            <p:cond delay="1808"/>
                                          </p:stCondLst>
                                        </p:cTn>
                                        <p:tgtEl>
                                          <p:spTgt spid="2056"/>
                                        </p:tgtEl>
                                      </p:cBhvr>
                                      <p:to x="100000" y="95000"/>
                                    </p:animScale>
                                    <p:animScale>
                                      <p:cBhvr>
                                        <p:cTn id="47" dur="166" decel="50000">
                                          <p:stCondLst>
                                            <p:cond delay="1834"/>
                                          </p:stCondLst>
                                        </p:cTn>
                                        <p:tgtEl>
                                          <p:spTgt spid="2056"/>
                                        </p:tgtEl>
                                      </p:cBhvr>
                                      <p:to x="100000" y="100000"/>
                                    </p:animScale>
                                    <p:set>
                                      <p:cBhvr>
                                        <p:cTn id="48" dur="1" fill="hold">
                                          <p:stCondLst>
                                            <p:cond delay="1999"/>
                                          </p:stCondLst>
                                        </p:cTn>
                                        <p:tgtEl>
                                          <p:spTgt spid="2056"/>
                                        </p:tgtEl>
                                        <p:attrNameLst>
                                          <p:attrName>style.visibility</p:attrName>
                                        </p:attrNameLst>
                                      </p:cBhvr>
                                      <p:to>
                                        <p:strVal val="hidden"/>
                                      </p:to>
                                    </p:set>
                                  </p:childTnLst>
                                </p:cTn>
                              </p:par>
                              <p:par>
                                <p:cTn id="49" presetID="26" presetClass="exit" presetSubtype="0" fill="hold" nodeType="withEffect">
                                  <p:stCondLst>
                                    <p:cond delay="0"/>
                                  </p:stCondLst>
                                  <p:childTnLst>
                                    <p:animEffect transition="out" filter="wipe(down)">
                                      <p:cBhvr>
                                        <p:cTn id="50" dur="180" accel="50000">
                                          <p:stCondLst>
                                            <p:cond delay="1820"/>
                                          </p:stCondLst>
                                        </p:cTn>
                                        <p:tgtEl>
                                          <p:spTgt spid="6"/>
                                        </p:tgtEl>
                                      </p:cBhvr>
                                    </p:animEffect>
                                    <p:anim calcmode="lin" valueType="num">
                                      <p:cBhvr>
                                        <p:cTn id="51"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52"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53"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4"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5"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6"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7"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58" dur="26">
                                          <p:stCondLst>
                                            <p:cond delay="620"/>
                                          </p:stCondLst>
                                        </p:cTn>
                                        <p:tgtEl>
                                          <p:spTgt spid="6"/>
                                        </p:tgtEl>
                                      </p:cBhvr>
                                      <p:to x="100000" y="60000"/>
                                    </p:animScale>
                                    <p:animScale>
                                      <p:cBhvr>
                                        <p:cTn id="59" dur="166" decel="50000">
                                          <p:stCondLst>
                                            <p:cond delay="646"/>
                                          </p:stCondLst>
                                        </p:cTn>
                                        <p:tgtEl>
                                          <p:spTgt spid="6"/>
                                        </p:tgtEl>
                                      </p:cBhvr>
                                      <p:to x="100000" y="100000"/>
                                    </p:animScale>
                                    <p:animScale>
                                      <p:cBhvr>
                                        <p:cTn id="60" dur="26">
                                          <p:stCondLst>
                                            <p:cond delay="1312"/>
                                          </p:stCondLst>
                                        </p:cTn>
                                        <p:tgtEl>
                                          <p:spTgt spid="6"/>
                                        </p:tgtEl>
                                      </p:cBhvr>
                                      <p:to x="100000" y="80000"/>
                                    </p:animScale>
                                    <p:animScale>
                                      <p:cBhvr>
                                        <p:cTn id="61" dur="166" decel="50000">
                                          <p:stCondLst>
                                            <p:cond delay="1338"/>
                                          </p:stCondLst>
                                        </p:cTn>
                                        <p:tgtEl>
                                          <p:spTgt spid="6"/>
                                        </p:tgtEl>
                                      </p:cBhvr>
                                      <p:to x="100000" y="100000"/>
                                    </p:animScale>
                                    <p:animScale>
                                      <p:cBhvr>
                                        <p:cTn id="62" dur="26">
                                          <p:stCondLst>
                                            <p:cond delay="1642"/>
                                          </p:stCondLst>
                                        </p:cTn>
                                        <p:tgtEl>
                                          <p:spTgt spid="6"/>
                                        </p:tgtEl>
                                      </p:cBhvr>
                                      <p:to x="100000" y="90000"/>
                                    </p:animScale>
                                    <p:animScale>
                                      <p:cBhvr>
                                        <p:cTn id="63" dur="166" decel="50000">
                                          <p:stCondLst>
                                            <p:cond delay="1668"/>
                                          </p:stCondLst>
                                        </p:cTn>
                                        <p:tgtEl>
                                          <p:spTgt spid="6"/>
                                        </p:tgtEl>
                                      </p:cBhvr>
                                      <p:to x="100000" y="100000"/>
                                    </p:animScale>
                                    <p:animScale>
                                      <p:cBhvr>
                                        <p:cTn id="64" dur="26">
                                          <p:stCondLst>
                                            <p:cond delay="1808"/>
                                          </p:stCondLst>
                                        </p:cTn>
                                        <p:tgtEl>
                                          <p:spTgt spid="6"/>
                                        </p:tgtEl>
                                      </p:cBhvr>
                                      <p:to x="100000" y="95000"/>
                                    </p:animScale>
                                    <p:animScale>
                                      <p:cBhvr>
                                        <p:cTn id="65" dur="166" decel="50000">
                                          <p:stCondLst>
                                            <p:cond delay="1834"/>
                                          </p:stCondLst>
                                        </p:cTn>
                                        <p:tgtEl>
                                          <p:spTgt spid="6"/>
                                        </p:tgtEl>
                                      </p:cBhvr>
                                      <p:to x="100000" y="100000"/>
                                    </p:animScale>
                                    <p:set>
                                      <p:cBhvr>
                                        <p:cTn id="66" dur="1" fill="hold">
                                          <p:stCondLst>
                                            <p:cond delay="1999"/>
                                          </p:stCondLst>
                                        </p:cTn>
                                        <p:tgtEl>
                                          <p:spTgt spid="6"/>
                                        </p:tgtEl>
                                        <p:attrNameLst>
                                          <p:attrName>style.visibility</p:attrName>
                                        </p:attrNameLst>
                                      </p:cBhvr>
                                      <p:to>
                                        <p:strVal val="hidden"/>
                                      </p:to>
                                    </p:set>
                                  </p:childTnLst>
                                </p:cTn>
                              </p:par>
                              <p:par>
                                <p:cTn id="67" presetID="26" presetClass="exit" presetSubtype="0" fill="hold" grpId="0" nodeType="withEffect" nodePh="1">
                                  <p:stCondLst>
                                    <p:cond delay="0"/>
                                  </p:stCondLst>
                                  <p:endCondLst>
                                    <p:cond evt="begin" delay="0">
                                      <p:tn val="67"/>
                                    </p:cond>
                                  </p:endCondLst>
                                  <p:childTnLst>
                                    <p:animEffect transition="out" filter="wipe(down)">
                                      <p:cBhvr>
                                        <p:cTn id="68" dur="180" accel="50000">
                                          <p:stCondLst>
                                            <p:cond delay="1820"/>
                                          </p:stCondLst>
                                        </p:cTn>
                                        <p:tgtEl>
                                          <p:spTgt spid="3"/>
                                        </p:tgtEl>
                                      </p:cBhvr>
                                    </p:animEffect>
                                    <p:anim calcmode="lin" valueType="num">
                                      <p:cBhvr>
                                        <p:cTn id="69" dur="1822" tmFilter="0,0; 0.14,0.31; 0.43,0.73; 0.71,0.91; 1.0,1.0">
                                          <p:stCondLst>
                                            <p:cond delay="0"/>
                                          </p:stCondLst>
                                        </p:cTn>
                                        <p:tgtEl>
                                          <p:spTgt spid="3"/>
                                        </p:tgtEl>
                                        <p:attrNameLst>
                                          <p:attrName>ppt_x</p:attrName>
                                        </p:attrNameLst>
                                      </p:cBhvr>
                                      <p:tavLst>
                                        <p:tav tm="0">
                                          <p:val>
                                            <p:strVal val="ppt_x"/>
                                          </p:val>
                                        </p:tav>
                                        <p:tav tm="100000">
                                          <p:val>
                                            <p:strVal val="#ppt_x+0.25"/>
                                          </p:val>
                                        </p:tav>
                                      </p:tavLst>
                                    </p:anim>
                                    <p:anim calcmode="lin" valueType="num">
                                      <p:cBhvr>
                                        <p:cTn id="70" dur="178">
                                          <p:stCondLst>
                                            <p:cond delay="1822"/>
                                          </p:stCondLst>
                                        </p:cTn>
                                        <p:tgtEl>
                                          <p:spTgt spid="3"/>
                                        </p:tgtEl>
                                        <p:attrNameLst>
                                          <p:attrName>ppt_x</p:attrName>
                                        </p:attrNameLst>
                                      </p:cBhvr>
                                      <p:tavLst>
                                        <p:tav tm="0">
                                          <p:val>
                                            <p:strVal val="ppt_x"/>
                                          </p:val>
                                        </p:tav>
                                        <p:tav tm="100000">
                                          <p:val>
                                            <p:strVal val="ppt_x"/>
                                          </p:val>
                                        </p:tav>
                                      </p:tavLst>
                                    </p:anim>
                                    <p:anim calcmode="lin" valueType="num">
                                      <p:cBhvr>
                                        <p:cTn id="71" dur="664" tmFilter="0.0,0.0;0.25,0.07;0.50,0.2;0.75,0.467;1.0,1.0">
                                          <p:stCondLst>
                                            <p:cond delay="0"/>
                                          </p:stCondLst>
                                        </p:cTn>
                                        <p:tgtEl>
                                          <p:spTgt spid="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2" dur="664" tmFilter="0, 0; 0.125,0.2665; 0.25,0.4; 0.375,0.465; 0.5,0.5;  0.625,0.535; 0.75,0.6; 0.875,0.7335; 1,1">
                                          <p:stCondLst>
                                            <p:cond delay="664"/>
                                          </p:stCondLst>
                                        </p:cTn>
                                        <p:tgtEl>
                                          <p:spTgt spid="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3" dur="332" tmFilter="0, 0; 0.125,0.2665; 0.25,0.4; 0.375,0.465; 0.5,0.5;  0.625,0.535; 0.75,0.6; 0.875,0.7335; 1,1">
                                          <p:stCondLst>
                                            <p:cond delay="1324"/>
                                          </p:stCondLst>
                                        </p:cTn>
                                        <p:tgtEl>
                                          <p:spTgt spid="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4" dur="164" tmFilter="0, 0; 0.125,0.2665; 0.25,0.4; 0.375,0.465; 0.5,0.5;  0.625,0.535; 0.75,0.6; 0.875,0.7335; 1,1">
                                          <p:stCondLst>
                                            <p:cond delay="1656"/>
                                          </p:stCondLst>
                                        </p:cTn>
                                        <p:tgtEl>
                                          <p:spTgt spid="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5" dur="180" accel="50000">
                                          <p:stCondLst>
                                            <p:cond delay="1820"/>
                                          </p:stCondLst>
                                        </p:cTn>
                                        <p:tgtEl>
                                          <p:spTgt spid="3"/>
                                        </p:tgtEl>
                                        <p:attrNameLst>
                                          <p:attrName>ppt_y</p:attrName>
                                        </p:attrNameLst>
                                      </p:cBhvr>
                                      <p:tavLst>
                                        <p:tav tm="0">
                                          <p:val>
                                            <p:strVal val="ppt_y"/>
                                          </p:val>
                                        </p:tav>
                                        <p:tav tm="100000">
                                          <p:val>
                                            <p:strVal val="ppt_y+ppt_h"/>
                                          </p:val>
                                        </p:tav>
                                      </p:tavLst>
                                    </p:anim>
                                    <p:animScale>
                                      <p:cBhvr>
                                        <p:cTn id="76" dur="26">
                                          <p:stCondLst>
                                            <p:cond delay="620"/>
                                          </p:stCondLst>
                                        </p:cTn>
                                        <p:tgtEl>
                                          <p:spTgt spid="3"/>
                                        </p:tgtEl>
                                      </p:cBhvr>
                                      <p:to x="100000" y="60000"/>
                                    </p:animScale>
                                    <p:animScale>
                                      <p:cBhvr>
                                        <p:cTn id="77" dur="166" decel="50000">
                                          <p:stCondLst>
                                            <p:cond delay="646"/>
                                          </p:stCondLst>
                                        </p:cTn>
                                        <p:tgtEl>
                                          <p:spTgt spid="3"/>
                                        </p:tgtEl>
                                      </p:cBhvr>
                                      <p:to x="100000" y="100000"/>
                                    </p:animScale>
                                    <p:animScale>
                                      <p:cBhvr>
                                        <p:cTn id="78" dur="26">
                                          <p:stCondLst>
                                            <p:cond delay="1312"/>
                                          </p:stCondLst>
                                        </p:cTn>
                                        <p:tgtEl>
                                          <p:spTgt spid="3"/>
                                        </p:tgtEl>
                                      </p:cBhvr>
                                      <p:to x="100000" y="80000"/>
                                    </p:animScale>
                                    <p:animScale>
                                      <p:cBhvr>
                                        <p:cTn id="79" dur="166" decel="50000">
                                          <p:stCondLst>
                                            <p:cond delay="1338"/>
                                          </p:stCondLst>
                                        </p:cTn>
                                        <p:tgtEl>
                                          <p:spTgt spid="3"/>
                                        </p:tgtEl>
                                      </p:cBhvr>
                                      <p:to x="100000" y="100000"/>
                                    </p:animScale>
                                    <p:animScale>
                                      <p:cBhvr>
                                        <p:cTn id="80" dur="26">
                                          <p:stCondLst>
                                            <p:cond delay="1642"/>
                                          </p:stCondLst>
                                        </p:cTn>
                                        <p:tgtEl>
                                          <p:spTgt spid="3"/>
                                        </p:tgtEl>
                                      </p:cBhvr>
                                      <p:to x="100000" y="90000"/>
                                    </p:animScale>
                                    <p:animScale>
                                      <p:cBhvr>
                                        <p:cTn id="81" dur="166" decel="50000">
                                          <p:stCondLst>
                                            <p:cond delay="1668"/>
                                          </p:stCondLst>
                                        </p:cTn>
                                        <p:tgtEl>
                                          <p:spTgt spid="3"/>
                                        </p:tgtEl>
                                      </p:cBhvr>
                                      <p:to x="100000" y="100000"/>
                                    </p:animScale>
                                    <p:animScale>
                                      <p:cBhvr>
                                        <p:cTn id="82" dur="26">
                                          <p:stCondLst>
                                            <p:cond delay="1808"/>
                                          </p:stCondLst>
                                        </p:cTn>
                                        <p:tgtEl>
                                          <p:spTgt spid="3"/>
                                        </p:tgtEl>
                                      </p:cBhvr>
                                      <p:to x="100000" y="95000"/>
                                    </p:animScale>
                                    <p:animScale>
                                      <p:cBhvr>
                                        <p:cTn id="83" dur="166" decel="50000">
                                          <p:stCondLst>
                                            <p:cond delay="1834"/>
                                          </p:stCondLst>
                                        </p:cTn>
                                        <p:tgtEl>
                                          <p:spTgt spid="3"/>
                                        </p:tgtEl>
                                      </p:cBhvr>
                                      <p:to x="100000" y="100000"/>
                                    </p:animScale>
                                    <p:set>
                                      <p:cBhvr>
                                        <p:cTn id="84" dur="1" fill="hold">
                                          <p:stCondLst>
                                            <p:cond delay="1999"/>
                                          </p:stCondLst>
                                        </p:cTn>
                                        <p:tgtEl>
                                          <p:spTgt spid="3"/>
                                        </p:tgtEl>
                                        <p:attrNameLst>
                                          <p:attrName>style.visibility</p:attrName>
                                        </p:attrNameLst>
                                      </p:cBhvr>
                                      <p:to>
                                        <p:strVal val="hidden"/>
                                      </p:to>
                                    </p:set>
                                  </p:childTnLst>
                                </p:cTn>
                              </p:par>
                              <p:par>
                                <p:cTn id="85" presetID="26" presetClass="exit" presetSubtype="0" fill="hold" grpId="0" nodeType="withEffect" nodePh="1">
                                  <p:stCondLst>
                                    <p:cond delay="0"/>
                                  </p:stCondLst>
                                  <p:endCondLst>
                                    <p:cond evt="begin" delay="0">
                                      <p:tn val="85"/>
                                    </p:cond>
                                  </p:endCondLst>
                                  <p:childTnLst>
                                    <p:animEffect transition="out" filter="wipe(down)">
                                      <p:cBhvr>
                                        <p:cTn id="86" dur="180" accel="50000">
                                          <p:stCondLst>
                                            <p:cond delay="1820"/>
                                          </p:stCondLst>
                                        </p:cTn>
                                        <p:tgtEl>
                                          <p:spTgt spid="4"/>
                                        </p:tgtEl>
                                      </p:cBhvr>
                                    </p:animEffect>
                                    <p:anim calcmode="lin" valueType="num">
                                      <p:cBhvr>
                                        <p:cTn id="87"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88"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89"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0"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1"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92"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3"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94" dur="26">
                                          <p:stCondLst>
                                            <p:cond delay="620"/>
                                          </p:stCondLst>
                                        </p:cTn>
                                        <p:tgtEl>
                                          <p:spTgt spid="4"/>
                                        </p:tgtEl>
                                      </p:cBhvr>
                                      <p:to x="100000" y="60000"/>
                                    </p:animScale>
                                    <p:animScale>
                                      <p:cBhvr>
                                        <p:cTn id="95" dur="166" decel="50000">
                                          <p:stCondLst>
                                            <p:cond delay="646"/>
                                          </p:stCondLst>
                                        </p:cTn>
                                        <p:tgtEl>
                                          <p:spTgt spid="4"/>
                                        </p:tgtEl>
                                      </p:cBhvr>
                                      <p:to x="100000" y="100000"/>
                                    </p:animScale>
                                    <p:animScale>
                                      <p:cBhvr>
                                        <p:cTn id="96" dur="26">
                                          <p:stCondLst>
                                            <p:cond delay="1312"/>
                                          </p:stCondLst>
                                        </p:cTn>
                                        <p:tgtEl>
                                          <p:spTgt spid="4"/>
                                        </p:tgtEl>
                                      </p:cBhvr>
                                      <p:to x="100000" y="80000"/>
                                    </p:animScale>
                                    <p:animScale>
                                      <p:cBhvr>
                                        <p:cTn id="97" dur="166" decel="50000">
                                          <p:stCondLst>
                                            <p:cond delay="1338"/>
                                          </p:stCondLst>
                                        </p:cTn>
                                        <p:tgtEl>
                                          <p:spTgt spid="4"/>
                                        </p:tgtEl>
                                      </p:cBhvr>
                                      <p:to x="100000" y="100000"/>
                                    </p:animScale>
                                    <p:animScale>
                                      <p:cBhvr>
                                        <p:cTn id="98" dur="26">
                                          <p:stCondLst>
                                            <p:cond delay="1642"/>
                                          </p:stCondLst>
                                        </p:cTn>
                                        <p:tgtEl>
                                          <p:spTgt spid="4"/>
                                        </p:tgtEl>
                                      </p:cBhvr>
                                      <p:to x="100000" y="90000"/>
                                    </p:animScale>
                                    <p:animScale>
                                      <p:cBhvr>
                                        <p:cTn id="99" dur="166" decel="50000">
                                          <p:stCondLst>
                                            <p:cond delay="1668"/>
                                          </p:stCondLst>
                                        </p:cTn>
                                        <p:tgtEl>
                                          <p:spTgt spid="4"/>
                                        </p:tgtEl>
                                      </p:cBhvr>
                                      <p:to x="100000" y="100000"/>
                                    </p:animScale>
                                    <p:animScale>
                                      <p:cBhvr>
                                        <p:cTn id="100" dur="26">
                                          <p:stCondLst>
                                            <p:cond delay="1808"/>
                                          </p:stCondLst>
                                        </p:cTn>
                                        <p:tgtEl>
                                          <p:spTgt spid="4"/>
                                        </p:tgtEl>
                                      </p:cBhvr>
                                      <p:to x="100000" y="95000"/>
                                    </p:animScale>
                                    <p:animScale>
                                      <p:cBhvr>
                                        <p:cTn id="101" dur="166" decel="50000">
                                          <p:stCondLst>
                                            <p:cond delay="1834"/>
                                          </p:stCondLst>
                                        </p:cTn>
                                        <p:tgtEl>
                                          <p:spTgt spid="4"/>
                                        </p:tgtEl>
                                      </p:cBhvr>
                                      <p:to x="100000" y="100000"/>
                                    </p:animScale>
                                    <p:set>
                                      <p:cBhvr>
                                        <p:cTn id="102"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4B878B-70AA-4F95-92A4-A855173D4C1C}"/>
              </a:ext>
            </a:extLst>
          </p:cNvPr>
          <p:cNvSpPr>
            <a:spLocks noGrp="1"/>
          </p:cNvSpPr>
          <p:nvPr>
            <p:ph type="title"/>
          </p:nvPr>
        </p:nvSpPr>
        <p:spPr>
          <a:xfrm>
            <a:off x="758952" y="379475"/>
            <a:ext cx="10671048" cy="1554480"/>
          </a:xfrm>
        </p:spPr>
        <p:txBody>
          <a:bodyPr anchor="ctr">
            <a:normAutofit/>
          </a:bodyPr>
          <a:lstStyle/>
          <a:p>
            <a:r>
              <a:rPr lang="en-US">
                <a:solidFill>
                  <a:schemeClr val="bg1"/>
                </a:solidFill>
              </a:rPr>
              <a:t>Q&amp;A</a:t>
            </a:r>
          </a:p>
        </p:txBody>
      </p:sp>
      <p:sp>
        <p:nvSpPr>
          <p:cNvPr id="3" name="Content Placeholder 2">
            <a:extLst>
              <a:ext uri="{FF2B5EF4-FFF2-40B4-BE49-F238E27FC236}">
                <a16:creationId xmlns:a16="http://schemas.microsoft.com/office/drawing/2014/main" id="{83D0AB4A-C78F-4C49-8B38-4A5F27242894}"/>
              </a:ext>
            </a:extLst>
          </p:cNvPr>
          <p:cNvSpPr>
            <a:spLocks noGrp="1"/>
          </p:cNvSpPr>
          <p:nvPr>
            <p:ph idx="1"/>
          </p:nvPr>
        </p:nvSpPr>
        <p:spPr>
          <a:xfrm>
            <a:off x="758824" y="2607732"/>
            <a:ext cx="8412480" cy="3174357"/>
          </a:xfrm>
        </p:spPr>
        <p:txBody>
          <a:bodyPr>
            <a:normAutofit/>
          </a:bodyPr>
          <a:lstStyle/>
          <a:p>
            <a:endParaRPr lang="en-US"/>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39773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684245-2055-466C-A33B-6278082D9D1B}"/>
              </a:ext>
            </a:extLst>
          </p:cNvPr>
          <p:cNvSpPr>
            <a:spLocks noGrp="1"/>
          </p:cNvSpPr>
          <p:nvPr>
            <p:ph type="title"/>
          </p:nvPr>
        </p:nvSpPr>
        <p:spPr>
          <a:xfrm>
            <a:off x="758952" y="758951"/>
            <a:ext cx="4782039" cy="1966747"/>
          </a:xfrm>
        </p:spPr>
        <p:txBody>
          <a:bodyPr vert="horz" lIns="91440" tIns="45720" rIns="91440" bIns="45720" rtlCol="0" anchor="ctr">
            <a:normAutofit/>
          </a:bodyPr>
          <a:lstStyle/>
          <a:p>
            <a:r>
              <a:rPr lang="en-US" i="1" kern="1200" spc="100" baseline="0">
                <a:solidFill>
                  <a:schemeClr val="tx1">
                    <a:lumMod val="85000"/>
                    <a:lumOff val="15000"/>
                  </a:schemeClr>
                </a:solidFill>
                <a:latin typeface="+mj-lt"/>
                <a:ea typeface="+mj-ea"/>
                <a:cs typeface="+mj-cs"/>
              </a:rPr>
              <a:t>Who are we</a:t>
            </a:r>
          </a:p>
        </p:txBody>
      </p:sp>
      <p:cxnSp>
        <p:nvCxnSpPr>
          <p:cNvPr id="14" name="Straight Connector 13">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9EB323F-DB17-448C-8E3E-9E299566C1FE}"/>
              </a:ext>
            </a:extLst>
          </p:cNvPr>
          <p:cNvSpPr txBox="1"/>
          <p:nvPr/>
        </p:nvSpPr>
        <p:spPr>
          <a:xfrm>
            <a:off x="758826" y="3161684"/>
            <a:ext cx="4782166" cy="2620405"/>
          </a:xfrm>
          <a:prstGeom prst="rect">
            <a:avLst/>
          </a:prstGeom>
        </p:spPr>
        <p:txBody>
          <a:bodyPr vert="horz" lIns="91440" tIns="45720" rIns="91440" bIns="45720" rtlCol="0">
            <a:normAutofit/>
          </a:bodyPr>
          <a:lstStyle/>
          <a:p>
            <a:pPr marL="182880">
              <a:spcBef>
                <a:spcPts val="400"/>
              </a:spcBef>
              <a:spcAft>
                <a:spcPts val="400"/>
              </a:spcAft>
              <a:buFont typeface="Arial" panose="020B0604020202020204" pitchFamily="34" charset="0"/>
            </a:pPr>
            <a:endParaRPr lang="en-US" sz="1500">
              <a:solidFill>
                <a:schemeClr val="tx1">
                  <a:lumMod val="85000"/>
                  <a:lumOff val="15000"/>
                </a:schemeClr>
              </a:solidFill>
            </a:endParaRPr>
          </a:p>
          <a:p>
            <a:pPr marL="182880">
              <a:spcBef>
                <a:spcPts val="400"/>
              </a:spcBef>
              <a:spcAft>
                <a:spcPts val="400"/>
              </a:spcAft>
              <a:buFont typeface="Arial" panose="020B0604020202020204" pitchFamily="34" charset="0"/>
            </a:pPr>
            <a:r>
              <a:rPr lang="en-US" sz="1500">
                <a:solidFill>
                  <a:schemeClr val="tx1">
                    <a:lumMod val="85000"/>
                    <a:lumOff val="15000"/>
                  </a:schemeClr>
                </a:solidFill>
              </a:rPr>
              <a:t>Our goal:</a:t>
            </a:r>
          </a:p>
          <a:p>
            <a:pPr marL="182880">
              <a:spcBef>
                <a:spcPts val="400"/>
              </a:spcBef>
              <a:spcAft>
                <a:spcPts val="400"/>
              </a:spcAft>
              <a:buFont typeface="Arial" panose="020B0604020202020204" pitchFamily="34" charset="0"/>
            </a:pPr>
            <a:endParaRPr lang="en-US" sz="1500">
              <a:solidFill>
                <a:schemeClr val="tx1">
                  <a:lumMod val="85000"/>
                  <a:lumOff val="15000"/>
                </a:schemeClr>
              </a:solidFill>
            </a:endParaRPr>
          </a:p>
          <a:p>
            <a:pPr marL="182880">
              <a:spcBef>
                <a:spcPts val="400"/>
              </a:spcBef>
              <a:spcAft>
                <a:spcPts val="400"/>
              </a:spcAft>
              <a:buFont typeface="Arial" panose="020B0604020202020204" pitchFamily="34" charset="0"/>
            </a:pPr>
            <a:r>
              <a:rPr lang="en-US" sz="1500">
                <a:solidFill>
                  <a:schemeClr val="tx1">
                    <a:lumMod val="85000"/>
                    <a:lumOff val="15000"/>
                  </a:schemeClr>
                </a:solidFill>
              </a:rPr>
              <a:t>Expand the Cybersecurity field outreach to more people. (you!)</a:t>
            </a:r>
          </a:p>
          <a:p>
            <a:pPr marL="182880">
              <a:spcBef>
                <a:spcPts val="400"/>
              </a:spcBef>
              <a:spcAft>
                <a:spcPts val="400"/>
              </a:spcAft>
              <a:buFont typeface="Arial" panose="020B0604020202020204" pitchFamily="34" charset="0"/>
            </a:pPr>
            <a:endParaRPr lang="en-US" sz="1500">
              <a:solidFill>
                <a:schemeClr val="tx1">
                  <a:lumMod val="85000"/>
                  <a:lumOff val="15000"/>
                </a:schemeClr>
              </a:solidFill>
            </a:endParaRPr>
          </a:p>
          <a:p>
            <a:pPr marL="182880">
              <a:spcBef>
                <a:spcPts val="400"/>
              </a:spcBef>
              <a:spcAft>
                <a:spcPts val="400"/>
              </a:spcAft>
              <a:buFont typeface="Arial" panose="020B0604020202020204" pitchFamily="34" charset="0"/>
            </a:pPr>
            <a:r>
              <a:rPr lang="en-US" sz="1500">
                <a:solidFill>
                  <a:schemeClr val="tx1">
                    <a:lumMod val="85000"/>
                    <a:lumOff val="15000"/>
                  </a:schemeClr>
                </a:solidFill>
              </a:rPr>
              <a:t>Through regular meetups and workshops</a:t>
            </a:r>
          </a:p>
        </p:txBody>
      </p:sp>
      <p:pic>
        <p:nvPicPr>
          <p:cNvPr id="7" name="Content Placeholder 6" descr="Logo, icon&#10;&#10;Description automatically generated">
            <a:extLst>
              <a:ext uri="{FF2B5EF4-FFF2-40B4-BE49-F238E27FC236}">
                <a16:creationId xmlns:a16="http://schemas.microsoft.com/office/drawing/2014/main" id="{28BF79ED-BE27-4CD6-A699-F0E8B41790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H="1">
            <a:off x="6331241" y="758951"/>
            <a:ext cx="5022900" cy="5022900"/>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TextBox 3">
            <a:extLst>
              <a:ext uri="{FF2B5EF4-FFF2-40B4-BE49-F238E27FC236}">
                <a16:creationId xmlns:a16="http://schemas.microsoft.com/office/drawing/2014/main" id="{B0E24E81-1121-C5CD-5D45-47C4EED33A2B}"/>
              </a:ext>
            </a:extLst>
          </p:cNvPr>
          <p:cNvSpPr txBox="1"/>
          <p:nvPr/>
        </p:nvSpPr>
        <p:spPr>
          <a:xfrm>
            <a:off x="837859" y="2436786"/>
            <a:ext cx="3714161" cy="861774"/>
          </a:xfrm>
          <a:prstGeom prst="rect">
            <a:avLst/>
          </a:prstGeom>
          <a:noFill/>
        </p:spPr>
        <p:txBody>
          <a:bodyPr wrap="square" rtlCol="0">
            <a:spAutoFit/>
          </a:bodyPr>
          <a:lstStyle/>
          <a:p>
            <a:r>
              <a:rPr lang="en-US" sz="3200">
                <a:solidFill>
                  <a:schemeClr val="tx1">
                    <a:lumMod val="85000"/>
                    <a:lumOff val="15000"/>
                  </a:schemeClr>
                </a:solidFill>
              </a:rPr>
              <a:t>VU </a:t>
            </a:r>
            <a:r>
              <a:rPr lang="en-US" sz="3200" err="1">
                <a:solidFill>
                  <a:schemeClr val="tx1">
                    <a:lumMod val="85000"/>
                    <a:lumOff val="15000"/>
                  </a:schemeClr>
                </a:solidFill>
              </a:rPr>
              <a:t>Studsec</a:t>
            </a:r>
            <a:endParaRPr lang="en-US" sz="3200">
              <a:solidFill>
                <a:schemeClr val="tx1">
                  <a:lumMod val="85000"/>
                  <a:lumOff val="15000"/>
                </a:schemeClr>
              </a:solidFill>
            </a:endParaRPr>
          </a:p>
          <a:p>
            <a:endParaRPr lang="LID4096"/>
          </a:p>
        </p:txBody>
      </p:sp>
    </p:spTree>
    <p:extLst>
      <p:ext uri="{BB962C8B-B14F-4D97-AF65-F5344CB8AC3E}">
        <p14:creationId xmlns:p14="http://schemas.microsoft.com/office/powerpoint/2010/main" val="265945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875ED1-8165-4EF1-AF1C-A78CB3FBCF3D}"/>
              </a:ext>
            </a:extLst>
          </p:cNvPr>
          <p:cNvSpPr>
            <a:spLocks noGrp="1"/>
          </p:cNvSpPr>
          <p:nvPr>
            <p:ph type="title"/>
          </p:nvPr>
        </p:nvSpPr>
        <p:spPr>
          <a:xfrm>
            <a:off x="1462016" y="788533"/>
            <a:ext cx="9267968" cy="2732687"/>
          </a:xfrm>
        </p:spPr>
        <p:txBody>
          <a:bodyPr vert="horz" lIns="91440" tIns="45720" rIns="91440" bIns="45720" rtlCol="0" anchor="b">
            <a:normAutofit/>
          </a:bodyPr>
          <a:lstStyle/>
          <a:p>
            <a:pPr algn="ctr"/>
            <a:r>
              <a:rPr lang="en-US" sz="7200"/>
              <a:t>What is cybersecurity?</a:t>
            </a:r>
          </a:p>
        </p:txBody>
      </p:sp>
      <p:sp>
        <p:nvSpPr>
          <p:cNvPr id="3" name="Content Placeholder 2">
            <a:extLst>
              <a:ext uri="{FF2B5EF4-FFF2-40B4-BE49-F238E27FC236}">
                <a16:creationId xmlns:a16="http://schemas.microsoft.com/office/drawing/2014/main" id="{97BB17B9-D573-4AC9-9791-DD58440217B6}"/>
              </a:ext>
            </a:extLst>
          </p:cNvPr>
          <p:cNvSpPr>
            <a:spLocks noGrp="1"/>
          </p:cNvSpPr>
          <p:nvPr>
            <p:ph idx="1"/>
          </p:nvPr>
        </p:nvSpPr>
        <p:spPr>
          <a:xfrm>
            <a:off x="2293620" y="4164697"/>
            <a:ext cx="7604761" cy="1357637"/>
          </a:xfrm>
        </p:spPr>
        <p:txBody>
          <a:bodyPr vert="horz" lIns="91440" tIns="45720" rIns="91440" bIns="45720" rtlCol="0" anchor="t">
            <a:normAutofit/>
          </a:bodyPr>
          <a:lstStyle/>
          <a:p>
            <a:pPr marL="0" indent="0" algn="ctr">
              <a:lnSpc>
                <a:spcPct val="100000"/>
              </a:lnSpc>
              <a:buNone/>
            </a:pPr>
            <a:r>
              <a:rPr lang="en-US" sz="2200"/>
              <a:t>The protection of information and information systems from unauthorized access and disruption.</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3842963"/>
            <a:ext cx="77724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631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875ED1-8165-4EF1-AF1C-A78CB3FBCF3D}"/>
              </a:ext>
            </a:extLst>
          </p:cNvPr>
          <p:cNvSpPr>
            <a:spLocks noGrp="1"/>
          </p:cNvSpPr>
          <p:nvPr>
            <p:ph type="title"/>
          </p:nvPr>
        </p:nvSpPr>
        <p:spPr>
          <a:xfrm>
            <a:off x="1462016" y="788533"/>
            <a:ext cx="9267968" cy="2732687"/>
          </a:xfrm>
        </p:spPr>
        <p:txBody>
          <a:bodyPr vert="horz" lIns="91440" tIns="45720" rIns="91440" bIns="45720" rtlCol="0" anchor="b">
            <a:normAutofit/>
          </a:bodyPr>
          <a:lstStyle/>
          <a:p>
            <a:pPr algn="ctr"/>
            <a:r>
              <a:rPr lang="en-US" sz="7200"/>
              <a:t>Why cybersecurity?</a:t>
            </a:r>
          </a:p>
        </p:txBody>
      </p:sp>
      <p:sp>
        <p:nvSpPr>
          <p:cNvPr id="3" name="Content Placeholder 2">
            <a:extLst>
              <a:ext uri="{FF2B5EF4-FFF2-40B4-BE49-F238E27FC236}">
                <a16:creationId xmlns:a16="http://schemas.microsoft.com/office/drawing/2014/main" id="{97BB17B9-D573-4AC9-9791-DD58440217B6}"/>
              </a:ext>
            </a:extLst>
          </p:cNvPr>
          <p:cNvSpPr>
            <a:spLocks noGrp="1"/>
          </p:cNvSpPr>
          <p:nvPr>
            <p:ph idx="1"/>
          </p:nvPr>
        </p:nvSpPr>
        <p:spPr>
          <a:xfrm>
            <a:off x="2293620" y="4164697"/>
            <a:ext cx="7604761" cy="1357637"/>
          </a:xfrm>
        </p:spPr>
        <p:txBody>
          <a:bodyPr vert="horz" lIns="91440" tIns="45720" rIns="91440" bIns="45720" rtlCol="0" anchor="t">
            <a:normAutofit/>
          </a:bodyPr>
          <a:lstStyle/>
          <a:p>
            <a:pPr marL="0" indent="0" algn="ctr">
              <a:lnSpc>
                <a:spcPct val="100000"/>
              </a:lnSpc>
              <a:buNone/>
            </a:pPr>
            <a:endParaRPr lang="en-US" sz="2200"/>
          </a:p>
          <a:p>
            <a:pPr marL="0" indent="0" algn="ctr">
              <a:lnSpc>
                <a:spcPct val="100000"/>
              </a:lnSpc>
              <a:buNone/>
            </a:pPr>
            <a:endParaRPr lang="en-US" sz="2200"/>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3842963"/>
            <a:ext cx="77724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554247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10;&#10;Description automatically generated">
            <a:extLst>
              <a:ext uri="{FF2B5EF4-FFF2-40B4-BE49-F238E27FC236}">
                <a16:creationId xmlns:a16="http://schemas.microsoft.com/office/drawing/2014/main" id="{FADCAFC6-FDD1-4A4F-BFC8-925AA35AEA1A}"/>
              </a:ext>
            </a:extLst>
          </p:cNvPr>
          <p:cNvPicPr>
            <a:picLocks noChangeAspect="1"/>
          </p:cNvPicPr>
          <p:nvPr/>
        </p:nvPicPr>
        <p:blipFill>
          <a:blip r:embed="rId2"/>
          <a:stretch>
            <a:fillRect/>
          </a:stretch>
        </p:blipFill>
        <p:spPr>
          <a:xfrm>
            <a:off x="758952" y="1272527"/>
            <a:ext cx="10674096" cy="4002784"/>
          </a:xfrm>
          <a:prstGeom prst="rect">
            <a:avLst/>
          </a:prstGeom>
        </p:spPr>
      </p:pic>
      <p:sp>
        <p:nvSpPr>
          <p:cNvPr id="9"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377077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FEA6B-D923-47B5-B20B-654E796F5F57}"/>
              </a:ext>
            </a:extLst>
          </p:cNvPr>
          <p:cNvSpPr>
            <a:spLocks noGrp="1"/>
          </p:cNvSpPr>
          <p:nvPr>
            <p:ph type="title"/>
          </p:nvPr>
        </p:nvSpPr>
        <p:spPr>
          <a:xfrm>
            <a:off x="758952" y="758952"/>
            <a:ext cx="8321040" cy="1952716"/>
          </a:xfrm>
        </p:spPr>
        <p:txBody>
          <a:bodyPr anchor="ctr">
            <a:normAutofit/>
          </a:bodyPr>
          <a:lstStyle/>
          <a:p>
            <a:r>
              <a:rPr lang="en-US"/>
              <a:t>Story time</a:t>
            </a:r>
            <a:endParaRPr lang="en-CY"/>
          </a:p>
        </p:txBody>
      </p:sp>
      <p:cxnSp>
        <p:nvCxnSpPr>
          <p:cNvPr id="10" name="Straight Connector 9">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36674"/>
            <a:ext cx="836524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6D4CEC-A25C-4822-A044-803B56EA57A0}"/>
              </a:ext>
            </a:extLst>
          </p:cNvPr>
          <p:cNvSpPr>
            <a:spLocks noGrp="1"/>
          </p:cNvSpPr>
          <p:nvPr>
            <p:ph idx="1"/>
          </p:nvPr>
        </p:nvSpPr>
        <p:spPr>
          <a:xfrm>
            <a:off x="758825" y="3161680"/>
            <a:ext cx="8321167" cy="2620409"/>
          </a:xfrm>
        </p:spPr>
        <p:txBody>
          <a:bodyPr>
            <a:normAutofit/>
          </a:bodyPr>
          <a:lstStyle/>
          <a:p>
            <a:endParaRPr lang="en-CY"/>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9717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E11E-DAE6-444D-BB1B-08FDE775EE5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6715B15-4DEE-44FF-B16C-156A886B54A6}"/>
              </a:ext>
            </a:extLst>
          </p:cNvPr>
          <p:cNvPicPr>
            <a:picLocks noChangeAspect="1"/>
          </p:cNvPicPr>
          <p:nvPr/>
        </p:nvPicPr>
        <p:blipFill>
          <a:blip r:embed="rId2"/>
          <a:stretch>
            <a:fillRect/>
          </a:stretch>
        </p:blipFill>
        <p:spPr>
          <a:xfrm>
            <a:off x="270588" y="518570"/>
            <a:ext cx="5234473" cy="4418936"/>
          </a:xfrm>
          <a:prstGeom prst="rect">
            <a:avLst/>
          </a:prstGeom>
        </p:spPr>
      </p:pic>
      <p:pic>
        <p:nvPicPr>
          <p:cNvPr id="7" name="Content Placeholder 6">
            <a:extLst>
              <a:ext uri="{FF2B5EF4-FFF2-40B4-BE49-F238E27FC236}">
                <a16:creationId xmlns:a16="http://schemas.microsoft.com/office/drawing/2014/main" id="{FEA88EF6-D93D-4799-AD21-FB99B5A17F5E}"/>
              </a:ext>
            </a:extLst>
          </p:cNvPr>
          <p:cNvPicPr>
            <a:picLocks noGrp="1" noChangeAspect="1"/>
          </p:cNvPicPr>
          <p:nvPr>
            <p:ph idx="1"/>
          </p:nvPr>
        </p:nvPicPr>
        <p:blipFill>
          <a:blip r:embed="rId3"/>
          <a:stretch>
            <a:fillRect/>
          </a:stretch>
        </p:blipFill>
        <p:spPr>
          <a:xfrm>
            <a:off x="5160247" y="3778880"/>
            <a:ext cx="6761165" cy="2893579"/>
          </a:xfrm>
        </p:spPr>
      </p:pic>
      <p:cxnSp>
        <p:nvCxnSpPr>
          <p:cNvPr id="11" name="Straight Arrow Connector 10">
            <a:extLst>
              <a:ext uri="{FF2B5EF4-FFF2-40B4-BE49-F238E27FC236}">
                <a16:creationId xmlns:a16="http://schemas.microsoft.com/office/drawing/2014/main" id="{C44621D4-F256-486A-92CB-3E7A21415B01}"/>
              </a:ext>
            </a:extLst>
          </p:cNvPr>
          <p:cNvCxnSpPr>
            <a:cxnSpLocks/>
          </p:cNvCxnSpPr>
          <p:nvPr/>
        </p:nvCxnSpPr>
        <p:spPr>
          <a:xfrm>
            <a:off x="2025353" y="2298819"/>
            <a:ext cx="3108960" cy="1828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3788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36</Slides>
  <Notes>2</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HeadlinesVTI</vt:lpstr>
      <vt:lpstr>Cybersecurity and you 101</vt:lpstr>
      <vt:lpstr>PowerPoint Presentation</vt:lpstr>
      <vt:lpstr>PowerPoint Presentation</vt:lpstr>
      <vt:lpstr>Who are we</vt:lpstr>
      <vt:lpstr>What is cybersecurity?</vt:lpstr>
      <vt:lpstr>Why cybersecurity?</vt:lpstr>
      <vt:lpstr>PowerPoint Presentation</vt:lpstr>
      <vt:lpstr>Story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Categories boiled down</vt:lpstr>
      <vt:lpstr>RE</vt:lpstr>
      <vt:lpstr>PWN</vt:lpstr>
      <vt:lpstr>Forensics</vt:lpstr>
      <vt:lpstr>Web</vt:lpstr>
      <vt:lpstr>Crypto</vt:lpstr>
      <vt:lpstr>Hardware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and you 101.5</dc:title>
  <dc:creator>Philip C</dc:creator>
  <cp:revision>1</cp:revision>
  <dcterms:created xsi:type="dcterms:W3CDTF">2021-10-30T10:12:01Z</dcterms:created>
  <dcterms:modified xsi:type="dcterms:W3CDTF">2022-10-03T15:20:45Z</dcterms:modified>
</cp:coreProperties>
</file>